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2" r:id="rId1"/>
  </p:sldMasterIdLst>
  <p:sldIdLst>
    <p:sldId id="285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5" r:id="rId19"/>
    <p:sldId id="276" r:id="rId20"/>
    <p:sldId id="277" r:id="rId21"/>
    <p:sldId id="279" r:id="rId22"/>
    <p:sldId id="274" r:id="rId23"/>
    <p:sldId id="282" r:id="rId24"/>
    <p:sldId id="283" r:id="rId25"/>
    <p:sldId id="284" r:id="rId2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61D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3" d="100"/>
          <a:sy n="43" d="100"/>
        </p:scale>
        <p:origin x="1296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gradFill rotWithShape="0">
          <a:gsLst>
            <a:gs pos="0">
              <a:schemeClr val="bg1"/>
            </a:gs>
            <a:gs pos="100000">
              <a:srgbClr val="32324A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498475" y="1311275"/>
            <a:ext cx="10429875" cy="5908675"/>
            <a:chOff x="-313" y="824"/>
            <a:chExt cx="6570" cy="3722"/>
          </a:xfrm>
        </p:grpSpPr>
        <p:sp>
          <p:nvSpPr>
            <p:cNvPr id="5" name="Rectangle 3"/>
            <p:cNvSpPr>
              <a:spLocks noChangeArrowheads="1"/>
            </p:cNvSpPr>
            <p:nvPr userDrawn="1"/>
          </p:nvSpPr>
          <p:spPr bwMode="hidden">
            <a:xfrm rot="20798144" flipV="1">
              <a:off x="-14" y="1033"/>
              <a:ext cx="1744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 sz="1800">
                <a:latin typeface="Arial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 userDrawn="1"/>
          </p:nvSpPr>
          <p:spPr bwMode="hidden">
            <a:xfrm rot="20774366" flipV="1">
              <a:off x="-24" y="1127"/>
              <a:ext cx="203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 sz="1800">
                <a:latin typeface="Arial" charset="0"/>
              </a:endParaRPr>
            </a:p>
          </p:txBody>
        </p:sp>
        <p:sp>
          <p:nvSpPr>
            <p:cNvPr id="7" name="Rectangle 5"/>
            <p:cNvSpPr>
              <a:spLocks noChangeArrowheads="1"/>
            </p:cNvSpPr>
            <p:nvPr userDrawn="1"/>
          </p:nvSpPr>
          <p:spPr bwMode="hidden">
            <a:xfrm rot="20757421" flipV="1">
              <a:off x="-27" y="1198"/>
              <a:ext cx="224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 sz="1800">
                <a:latin typeface="Arial" charset="0"/>
              </a:endParaRPr>
            </a:p>
          </p:txBody>
        </p:sp>
        <p:sp>
          <p:nvSpPr>
            <p:cNvPr id="8" name="Rectangle 6"/>
            <p:cNvSpPr>
              <a:spLocks noChangeArrowheads="1"/>
            </p:cNvSpPr>
            <p:nvPr userDrawn="1"/>
          </p:nvSpPr>
          <p:spPr bwMode="hidden">
            <a:xfrm rot="20684206" flipV="1">
              <a:off x="-43" y="1283"/>
              <a:ext cx="247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 sz="1800">
                <a:latin typeface="Arial" charset="0"/>
              </a:endParaRPr>
            </a:p>
          </p:txBody>
        </p:sp>
        <p:sp>
          <p:nvSpPr>
            <p:cNvPr id="9" name="Rectangle 7"/>
            <p:cNvSpPr>
              <a:spLocks noChangeArrowheads="1"/>
            </p:cNvSpPr>
            <p:nvPr userDrawn="1"/>
          </p:nvSpPr>
          <p:spPr bwMode="hidden">
            <a:xfrm rot="20631226" flipV="1">
              <a:off x="-51" y="1397"/>
              <a:ext cx="2770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 sz="1800">
                <a:latin typeface="Arial" charset="0"/>
              </a:endParaRPr>
            </a:p>
          </p:txBody>
        </p:sp>
        <p:sp>
          <p:nvSpPr>
            <p:cNvPr id="10" name="Rectangle 8"/>
            <p:cNvSpPr>
              <a:spLocks noChangeArrowheads="1"/>
            </p:cNvSpPr>
            <p:nvPr userDrawn="1"/>
          </p:nvSpPr>
          <p:spPr bwMode="hidden">
            <a:xfrm rot="20554235" flipV="1">
              <a:off x="-65" y="1523"/>
              <a:ext cx="3058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 sz="1800">
                <a:latin typeface="Arial" charset="0"/>
              </a:endParaRPr>
            </a:p>
          </p:txBody>
        </p:sp>
        <p:sp>
          <p:nvSpPr>
            <p:cNvPr id="11" name="Rectangle 9"/>
            <p:cNvSpPr>
              <a:spLocks noChangeArrowheads="1"/>
            </p:cNvSpPr>
            <p:nvPr userDrawn="1"/>
          </p:nvSpPr>
          <p:spPr bwMode="hidden">
            <a:xfrm rot="20466593" flipV="1">
              <a:off x="-93" y="1694"/>
              <a:ext cx="340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 sz="1800">
                <a:latin typeface="Arial" charset="0"/>
              </a:endParaRPr>
            </a:p>
          </p:txBody>
        </p:sp>
        <p:sp>
          <p:nvSpPr>
            <p:cNvPr id="12" name="Rectangle 10"/>
            <p:cNvSpPr>
              <a:spLocks noChangeArrowheads="1"/>
            </p:cNvSpPr>
            <p:nvPr userDrawn="1"/>
          </p:nvSpPr>
          <p:spPr bwMode="hidden">
            <a:xfrm rot="20343219" flipV="1">
              <a:off x="-99" y="1863"/>
              <a:ext cx="374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 sz="1800">
                <a:latin typeface="Arial" charset="0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 userDrawn="1"/>
          </p:nvSpPr>
          <p:spPr bwMode="hidden">
            <a:xfrm rot="20211065" flipV="1">
              <a:off x="-165" y="2053"/>
              <a:ext cx="420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 sz="1800">
                <a:latin typeface="Arial" charset="0"/>
              </a:endParaRPr>
            </a:p>
          </p:txBody>
        </p:sp>
        <p:sp>
          <p:nvSpPr>
            <p:cNvPr id="14" name="Rectangle 12"/>
            <p:cNvSpPr>
              <a:spLocks noChangeArrowheads="1"/>
            </p:cNvSpPr>
            <p:nvPr userDrawn="1"/>
          </p:nvSpPr>
          <p:spPr bwMode="hidden">
            <a:xfrm rot="20102912" flipV="1">
              <a:off x="-214" y="2289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 sz="1800">
                <a:latin typeface="Arial" charset="0"/>
              </a:endParaRPr>
            </a:p>
          </p:txBody>
        </p:sp>
        <p:sp>
          <p:nvSpPr>
            <p:cNvPr id="15" name="Rectangle 13"/>
            <p:cNvSpPr>
              <a:spLocks noChangeArrowheads="1"/>
            </p:cNvSpPr>
            <p:nvPr userDrawn="1"/>
          </p:nvSpPr>
          <p:spPr bwMode="hidden">
            <a:xfrm rot="19923405" flipV="1">
              <a:off x="-313" y="2617"/>
              <a:ext cx="52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 sz="1800">
                <a:latin typeface="Arial" charset="0"/>
              </a:endParaRPr>
            </a:p>
          </p:txBody>
        </p:sp>
        <p:sp>
          <p:nvSpPr>
            <p:cNvPr id="16" name="Rectangle 14"/>
            <p:cNvSpPr>
              <a:spLocks noChangeArrowheads="1"/>
            </p:cNvSpPr>
            <p:nvPr userDrawn="1"/>
          </p:nvSpPr>
          <p:spPr bwMode="hidden">
            <a:xfrm rot="19686284" flipV="1">
              <a:off x="9" y="2881"/>
              <a:ext cx="54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 sz="1800">
                <a:latin typeface="Arial" charset="0"/>
              </a:endParaRPr>
            </a:p>
          </p:txBody>
        </p:sp>
        <p:sp>
          <p:nvSpPr>
            <p:cNvPr id="17" name="Rectangle 15"/>
            <p:cNvSpPr>
              <a:spLocks noChangeArrowheads="1"/>
            </p:cNvSpPr>
            <p:nvPr userDrawn="1"/>
          </p:nvSpPr>
          <p:spPr bwMode="hidden">
            <a:xfrm rot="19383534" flipV="1">
              <a:off x="1319" y="2928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019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 sz="1800">
                <a:latin typeface="Arial" charset="0"/>
              </a:endParaRPr>
            </a:p>
          </p:txBody>
        </p:sp>
        <p:sp>
          <p:nvSpPr>
            <p:cNvPr id="18" name="Rectangle 16"/>
            <p:cNvSpPr>
              <a:spLocks noChangeArrowheads="1"/>
            </p:cNvSpPr>
            <p:nvPr userDrawn="1"/>
          </p:nvSpPr>
          <p:spPr bwMode="hidden">
            <a:xfrm rot="18994182" flipV="1">
              <a:off x="2681" y="3071"/>
              <a:ext cx="35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13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 sz="1800">
                <a:latin typeface="Arial" charset="0"/>
              </a:endParaRPr>
            </a:p>
          </p:txBody>
        </p:sp>
        <p:sp>
          <p:nvSpPr>
            <p:cNvPr id="19" name="Rectangle 17"/>
            <p:cNvSpPr>
              <a:spLocks noChangeArrowheads="1"/>
            </p:cNvSpPr>
            <p:nvPr userDrawn="1"/>
          </p:nvSpPr>
          <p:spPr bwMode="hidden">
            <a:xfrm rot="18603245" flipV="1">
              <a:off x="4053" y="3503"/>
              <a:ext cx="207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>
                <a:defRPr/>
              </a:pPr>
              <a:endParaRPr lang="ru-RU" sz="1800">
                <a:latin typeface="Arial" charset="0"/>
              </a:endParaRPr>
            </a:p>
          </p:txBody>
        </p:sp>
        <p:sp>
          <p:nvSpPr>
            <p:cNvPr id="20" name="Rectangle 18"/>
            <p:cNvSpPr>
              <a:spLocks noChangeArrowheads="1"/>
            </p:cNvSpPr>
            <p:nvPr userDrawn="1"/>
          </p:nvSpPr>
          <p:spPr bwMode="hidden">
            <a:xfrm rot="39991575" flipH="1" flipV="1">
              <a:off x="5369" y="4167"/>
              <a:ext cx="5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>
                <a:defRPr/>
              </a:pPr>
              <a:endParaRPr lang="ru-RU" sz="1800">
                <a:latin typeface="Arial" charset="0"/>
              </a:endParaRPr>
            </a:p>
          </p:txBody>
        </p:sp>
        <p:sp>
          <p:nvSpPr>
            <p:cNvPr id="21" name="Rectangle 19"/>
            <p:cNvSpPr>
              <a:spLocks noChangeArrowheads="1"/>
            </p:cNvSpPr>
            <p:nvPr userDrawn="1"/>
          </p:nvSpPr>
          <p:spPr bwMode="hidden">
            <a:xfrm rot="-20541361">
              <a:off x="-146" y="2360"/>
              <a:ext cx="604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ru-RU" sz="1800">
                <a:latin typeface="Arial" charset="0"/>
              </a:endParaRPr>
            </a:p>
          </p:txBody>
        </p:sp>
        <p:sp>
          <p:nvSpPr>
            <p:cNvPr id="22" name="Rectangle 20"/>
            <p:cNvSpPr>
              <a:spLocks noChangeArrowheads="1"/>
            </p:cNvSpPr>
            <p:nvPr userDrawn="1"/>
          </p:nvSpPr>
          <p:spPr bwMode="hidden">
            <a:xfrm rot="-20036206">
              <a:off x="-198" y="3396"/>
              <a:ext cx="414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ru-RU" sz="1800">
                <a:latin typeface="Arial" charset="0"/>
              </a:endParaRPr>
            </a:p>
          </p:txBody>
        </p:sp>
        <p:sp>
          <p:nvSpPr>
            <p:cNvPr id="23" name="Rectangle 21"/>
            <p:cNvSpPr>
              <a:spLocks noChangeArrowheads="1"/>
            </p:cNvSpPr>
            <p:nvPr userDrawn="1"/>
          </p:nvSpPr>
          <p:spPr bwMode="hidden">
            <a:xfrm rot="1732981">
              <a:off x="-165" y="3624"/>
              <a:ext cx="28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ru-RU" sz="1800">
                <a:latin typeface="Arial" charset="0"/>
              </a:endParaRPr>
            </a:p>
          </p:txBody>
        </p:sp>
        <p:sp>
          <p:nvSpPr>
            <p:cNvPr id="24" name="Rectangle 22"/>
            <p:cNvSpPr>
              <a:spLocks noChangeArrowheads="1"/>
            </p:cNvSpPr>
            <p:nvPr userDrawn="1"/>
          </p:nvSpPr>
          <p:spPr bwMode="hidden">
            <a:xfrm rot="1969083">
              <a:off x="-110" y="3922"/>
              <a:ext cx="14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ru-RU" sz="1800">
                <a:latin typeface="Arial" charset="0"/>
              </a:endParaRPr>
            </a:p>
          </p:txBody>
        </p:sp>
        <p:sp>
          <p:nvSpPr>
            <p:cNvPr id="25" name="Rectangle 23"/>
            <p:cNvSpPr>
              <a:spLocks noChangeArrowheads="1"/>
            </p:cNvSpPr>
            <p:nvPr userDrawn="1"/>
          </p:nvSpPr>
          <p:spPr bwMode="hidden">
            <a:xfrm rot="-20213826">
              <a:off x="-216" y="3221"/>
              <a:ext cx="547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862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ru-RU" sz="1800">
                <a:latin typeface="Arial" charset="0"/>
              </a:endParaRPr>
            </a:p>
          </p:txBody>
        </p:sp>
        <p:sp>
          <p:nvSpPr>
            <p:cNvPr id="26" name="Rectangle 24"/>
            <p:cNvSpPr>
              <a:spLocks noChangeArrowheads="1"/>
            </p:cNvSpPr>
            <p:nvPr userDrawn="1"/>
          </p:nvSpPr>
          <p:spPr bwMode="hidden">
            <a:xfrm rot="22583969">
              <a:off x="-115" y="2129"/>
              <a:ext cx="601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ru-RU" sz="1800">
                <a:latin typeface="Arial" charset="0"/>
              </a:endParaRPr>
            </a:p>
          </p:txBody>
        </p:sp>
        <p:sp>
          <p:nvSpPr>
            <p:cNvPr id="27" name="Rectangle 25"/>
            <p:cNvSpPr>
              <a:spLocks noChangeArrowheads="1"/>
            </p:cNvSpPr>
            <p:nvPr userDrawn="1"/>
          </p:nvSpPr>
          <p:spPr bwMode="hidden">
            <a:xfrm rot="930109" flipV="1">
              <a:off x="80" y="1946"/>
              <a:ext cx="575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 sz="1800">
                <a:latin typeface="Arial" charset="0"/>
              </a:endParaRPr>
            </a:p>
          </p:txBody>
        </p:sp>
        <p:sp>
          <p:nvSpPr>
            <p:cNvPr id="28" name="Rectangle 26"/>
            <p:cNvSpPr>
              <a:spLocks noChangeArrowheads="1"/>
            </p:cNvSpPr>
            <p:nvPr userDrawn="1"/>
          </p:nvSpPr>
          <p:spPr bwMode="hidden">
            <a:xfrm rot="-20731987">
              <a:off x="374" y="1802"/>
              <a:ext cx="5475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ru-RU" sz="1800">
                <a:latin typeface="Arial" charset="0"/>
              </a:endParaRPr>
            </a:p>
          </p:txBody>
        </p:sp>
        <p:sp>
          <p:nvSpPr>
            <p:cNvPr id="29" name="Rectangle 27"/>
            <p:cNvSpPr>
              <a:spLocks noChangeArrowheads="1"/>
            </p:cNvSpPr>
            <p:nvPr userDrawn="1"/>
          </p:nvSpPr>
          <p:spPr bwMode="hidden">
            <a:xfrm rot="-64024402">
              <a:off x="848" y="1582"/>
              <a:ext cx="49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ru-RU" sz="1800">
                <a:latin typeface="Arial" charset="0"/>
              </a:endParaRPr>
            </a:p>
          </p:txBody>
        </p:sp>
        <p:sp>
          <p:nvSpPr>
            <p:cNvPr id="30" name="Rectangle 28"/>
            <p:cNvSpPr>
              <a:spLocks noChangeArrowheads="1"/>
            </p:cNvSpPr>
            <p:nvPr userDrawn="1"/>
          </p:nvSpPr>
          <p:spPr bwMode="hidden">
            <a:xfrm rot="-42464612">
              <a:off x="1053" y="1476"/>
              <a:ext cx="475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ru-RU" sz="1800">
                <a:latin typeface="Arial" charset="0"/>
              </a:endParaRPr>
            </a:p>
          </p:txBody>
        </p:sp>
        <p:sp>
          <p:nvSpPr>
            <p:cNvPr id="31" name="Rectangle 29"/>
            <p:cNvSpPr>
              <a:spLocks noChangeArrowheads="1"/>
            </p:cNvSpPr>
            <p:nvPr userDrawn="1"/>
          </p:nvSpPr>
          <p:spPr bwMode="hidden">
            <a:xfrm rot="-20907336">
              <a:off x="1244" y="1377"/>
              <a:ext cx="455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ru-RU" sz="1800">
                <a:latin typeface="Arial" charset="0"/>
              </a:endParaRPr>
            </a:p>
          </p:txBody>
        </p:sp>
        <p:sp>
          <p:nvSpPr>
            <p:cNvPr id="32" name="Rectangle 30"/>
            <p:cNvSpPr>
              <a:spLocks noChangeArrowheads="1"/>
            </p:cNvSpPr>
            <p:nvPr userDrawn="1"/>
          </p:nvSpPr>
          <p:spPr bwMode="hidden">
            <a:xfrm rot="655690" flipV="1">
              <a:off x="1487" y="1305"/>
              <a:ext cx="431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 sz="1800">
                <a:latin typeface="Arial" charset="0"/>
              </a:endParaRPr>
            </a:p>
          </p:txBody>
        </p:sp>
        <p:sp>
          <p:nvSpPr>
            <p:cNvPr id="33" name="Rectangle 31"/>
            <p:cNvSpPr>
              <a:spLocks noChangeArrowheads="1"/>
            </p:cNvSpPr>
            <p:nvPr userDrawn="1"/>
          </p:nvSpPr>
          <p:spPr bwMode="hidden">
            <a:xfrm rot="636921" flipV="1">
              <a:off x="1650" y="1218"/>
              <a:ext cx="415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 sz="1800">
                <a:latin typeface="Arial" charset="0"/>
              </a:endParaRPr>
            </a:p>
          </p:txBody>
        </p:sp>
        <p:sp>
          <p:nvSpPr>
            <p:cNvPr id="34" name="Rectangle 32"/>
            <p:cNvSpPr>
              <a:spLocks noChangeArrowheads="1"/>
            </p:cNvSpPr>
            <p:nvPr userDrawn="1"/>
          </p:nvSpPr>
          <p:spPr bwMode="hidden">
            <a:xfrm rot="803987" flipV="1">
              <a:off x="611" y="1684"/>
              <a:ext cx="52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 sz="1800">
                <a:latin typeface="Arial" charset="0"/>
              </a:endParaRPr>
            </a:p>
          </p:txBody>
        </p:sp>
        <p:sp>
          <p:nvSpPr>
            <p:cNvPr id="35" name="Rectangle 33"/>
            <p:cNvSpPr>
              <a:spLocks noChangeArrowheads="1"/>
            </p:cNvSpPr>
            <p:nvPr userDrawn="1"/>
          </p:nvSpPr>
          <p:spPr bwMode="hidden">
            <a:xfrm rot="1273217" flipV="1">
              <a:off x="-204" y="2976"/>
              <a:ext cx="615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 sz="1800">
                <a:latin typeface="Arial" charset="0"/>
              </a:endParaRPr>
            </a:p>
          </p:txBody>
        </p:sp>
        <p:sp>
          <p:nvSpPr>
            <p:cNvPr id="36" name="Rectangle 34"/>
            <p:cNvSpPr>
              <a:spLocks noChangeArrowheads="1"/>
            </p:cNvSpPr>
            <p:nvPr userDrawn="1"/>
          </p:nvSpPr>
          <p:spPr bwMode="hidden">
            <a:xfrm rot="1169729" flipV="1">
              <a:off x="-174" y="2663"/>
              <a:ext cx="61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1373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 sz="1800">
                <a:latin typeface="Arial" charset="0"/>
              </a:endParaRPr>
            </a:p>
          </p:txBody>
        </p:sp>
        <p:sp>
          <p:nvSpPr>
            <p:cNvPr id="37" name="Oval 35"/>
            <p:cNvSpPr>
              <a:spLocks noChangeArrowheads="1"/>
            </p:cNvSpPr>
            <p:nvPr/>
          </p:nvSpPr>
          <p:spPr bwMode="hidden">
            <a:xfrm>
              <a:off x="740" y="3359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38" name="Oval 36"/>
            <p:cNvSpPr>
              <a:spLocks noChangeArrowheads="1"/>
            </p:cNvSpPr>
            <p:nvPr/>
          </p:nvSpPr>
          <p:spPr bwMode="hidden">
            <a:xfrm>
              <a:off x="236" y="3074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39" name="Oval 37"/>
            <p:cNvSpPr>
              <a:spLocks noChangeArrowheads="1"/>
            </p:cNvSpPr>
            <p:nvPr/>
          </p:nvSpPr>
          <p:spPr bwMode="hidden">
            <a:xfrm>
              <a:off x="159" y="3652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40" name="Oval 38"/>
            <p:cNvSpPr>
              <a:spLocks noChangeArrowheads="1"/>
            </p:cNvSpPr>
            <p:nvPr/>
          </p:nvSpPr>
          <p:spPr bwMode="hidden">
            <a:xfrm>
              <a:off x="2077" y="2661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41" name="Oval 39"/>
            <p:cNvSpPr>
              <a:spLocks noChangeArrowheads="1"/>
            </p:cNvSpPr>
            <p:nvPr/>
          </p:nvSpPr>
          <p:spPr bwMode="hidden">
            <a:xfrm>
              <a:off x="1223" y="307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42" name="Oval 40"/>
            <p:cNvSpPr>
              <a:spLocks noChangeArrowheads="1"/>
            </p:cNvSpPr>
            <p:nvPr/>
          </p:nvSpPr>
          <p:spPr bwMode="hidden">
            <a:xfrm>
              <a:off x="1686" y="2857"/>
              <a:ext cx="156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43" name="Oval 41"/>
            <p:cNvSpPr>
              <a:spLocks noChangeArrowheads="1"/>
            </p:cNvSpPr>
            <p:nvPr/>
          </p:nvSpPr>
          <p:spPr bwMode="hidden">
            <a:xfrm>
              <a:off x="750" y="2839"/>
              <a:ext cx="151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44" name="Oval 42"/>
            <p:cNvSpPr>
              <a:spLocks noChangeArrowheads="1"/>
            </p:cNvSpPr>
            <p:nvPr/>
          </p:nvSpPr>
          <p:spPr bwMode="hidden">
            <a:xfrm>
              <a:off x="367" y="2656"/>
              <a:ext cx="150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45" name="Oval 43"/>
            <p:cNvSpPr>
              <a:spLocks noChangeArrowheads="1"/>
            </p:cNvSpPr>
            <p:nvPr/>
          </p:nvSpPr>
          <p:spPr bwMode="hidden">
            <a:xfrm>
              <a:off x="1172" y="2642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46" name="Oval 44"/>
            <p:cNvSpPr>
              <a:spLocks noChangeArrowheads="1"/>
            </p:cNvSpPr>
            <p:nvPr/>
          </p:nvSpPr>
          <p:spPr bwMode="hidden">
            <a:xfrm>
              <a:off x="2401" y="2485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47" name="Oval 45"/>
            <p:cNvSpPr>
              <a:spLocks noChangeArrowheads="1"/>
            </p:cNvSpPr>
            <p:nvPr/>
          </p:nvSpPr>
          <p:spPr bwMode="hidden">
            <a:xfrm>
              <a:off x="1910" y="231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48" name="Oval 46"/>
            <p:cNvSpPr>
              <a:spLocks noChangeArrowheads="1"/>
            </p:cNvSpPr>
            <p:nvPr/>
          </p:nvSpPr>
          <p:spPr bwMode="hidden">
            <a:xfrm>
              <a:off x="2254" y="2154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49" name="Oval 47"/>
            <p:cNvSpPr>
              <a:spLocks noChangeArrowheads="1"/>
            </p:cNvSpPr>
            <p:nvPr/>
          </p:nvSpPr>
          <p:spPr bwMode="hidden">
            <a:xfrm>
              <a:off x="2742" y="230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50" name="Oval 48"/>
            <p:cNvSpPr>
              <a:spLocks noChangeArrowheads="1"/>
            </p:cNvSpPr>
            <p:nvPr/>
          </p:nvSpPr>
          <p:spPr bwMode="hidden">
            <a:xfrm>
              <a:off x="2812" y="1898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51" name="Oval 49"/>
            <p:cNvSpPr>
              <a:spLocks noChangeArrowheads="1"/>
            </p:cNvSpPr>
            <p:nvPr/>
          </p:nvSpPr>
          <p:spPr bwMode="hidden">
            <a:xfrm>
              <a:off x="3721" y="179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52" name="Oval 50"/>
            <p:cNvSpPr>
              <a:spLocks noChangeArrowheads="1"/>
            </p:cNvSpPr>
            <p:nvPr/>
          </p:nvSpPr>
          <p:spPr bwMode="hidden">
            <a:xfrm>
              <a:off x="3528" y="189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53" name="Oval 51"/>
            <p:cNvSpPr>
              <a:spLocks noChangeArrowheads="1"/>
            </p:cNvSpPr>
            <p:nvPr/>
          </p:nvSpPr>
          <p:spPr bwMode="hidden">
            <a:xfrm>
              <a:off x="3064" y="1778"/>
              <a:ext cx="128" cy="6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54" name="Oval 52"/>
            <p:cNvSpPr>
              <a:spLocks noChangeArrowheads="1"/>
            </p:cNvSpPr>
            <p:nvPr/>
          </p:nvSpPr>
          <p:spPr bwMode="hidden">
            <a:xfrm>
              <a:off x="3277" y="202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55" name="Oval 53"/>
            <p:cNvSpPr>
              <a:spLocks noChangeArrowheads="1"/>
            </p:cNvSpPr>
            <p:nvPr/>
          </p:nvSpPr>
          <p:spPr bwMode="hidden">
            <a:xfrm>
              <a:off x="3027" y="2160"/>
              <a:ext cx="133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56" name="Oval 54"/>
            <p:cNvSpPr>
              <a:spLocks noChangeArrowheads="1"/>
            </p:cNvSpPr>
            <p:nvPr/>
          </p:nvSpPr>
          <p:spPr bwMode="hidden">
            <a:xfrm>
              <a:off x="1569" y="2453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57" name="Oval 55"/>
            <p:cNvSpPr>
              <a:spLocks noChangeArrowheads="1"/>
            </p:cNvSpPr>
            <p:nvPr/>
          </p:nvSpPr>
          <p:spPr bwMode="hidden">
            <a:xfrm>
              <a:off x="1863" y="2028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58" name="Oval 56"/>
            <p:cNvSpPr>
              <a:spLocks noChangeArrowheads="1"/>
            </p:cNvSpPr>
            <p:nvPr/>
          </p:nvSpPr>
          <p:spPr bwMode="hidden">
            <a:xfrm>
              <a:off x="1513" y="2175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59" name="Oval 57"/>
            <p:cNvSpPr>
              <a:spLocks noChangeArrowheads="1"/>
            </p:cNvSpPr>
            <p:nvPr/>
          </p:nvSpPr>
          <p:spPr bwMode="hidden">
            <a:xfrm>
              <a:off x="1191" y="2311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60" name="Oval 58"/>
            <p:cNvSpPr>
              <a:spLocks noChangeArrowheads="1"/>
            </p:cNvSpPr>
            <p:nvPr/>
          </p:nvSpPr>
          <p:spPr bwMode="hidden">
            <a:xfrm>
              <a:off x="1154" y="2047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61" name="Oval 59"/>
            <p:cNvSpPr>
              <a:spLocks noChangeArrowheads="1"/>
            </p:cNvSpPr>
            <p:nvPr/>
          </p:nvSpPr>
          <p:spPr bwMode="hidden">
            <a:xfrm>
              <a:off x="1142" y="180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62" name="Oval 60"/>
            <p:cNvSpPr>
              <a:spLocks noChangeArrowheads="1"/>
            </p:cNvSpPr>
            <p:nvPr/>
          </p:nvSpPr>
          <p:spPr bwMode="hidden">
            <a:xfrm>
              <a:off x="1500" y="191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63" name="Oval 61"/>
            <p:cNvSpPr>
              <a:spLocks noChangeArrowheads="1"/>
            </p:cNvSpPr>
            <p:nvPr/>
          </p:nvSpPr>
          <p:spPr bwMode="hidden">
            <a:xfrm>
              <a:off x="1804" y="18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64" name="Oval 62"/>
            <p:cNvSpPr>
              <a:spLocks noChangeArrowheads="1"/>
            </p:cNvSpPr>
            <p:nvPr/>
          </p:nvSpPr>
          <p:spPr bwMode="hidden">
            <a:xfrm>
              <a:off x="2159" y="1905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65" name="Oval 63"/>
            <p:cNvSpPr>
              <a:spLocks noChangeArrowheads="1"/>
            </p:cNvSpPr>
            <p:nvPr/>
          </p:nvSpPr>
          <p:spPr bwMode="hidden">
            <a:xfrm>
              <a:off x="2432" y="178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66" name="Oval 64"/>
            <p:cNvSpPr>
              <a:spLocks noChangeArrowheads="1"/>
            </p:cNvSpPr>
            <p:nvPr/>
          </p:nvSpPr>
          <p:spPr bwMode="hidden">
            <a:xfrm>
              <a:off x="470" y="203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67" name="Oval 65"/>
            <p:cNvSpPr>
              <a:spLocks noChangeArrowheads="1"/>
            </p:cNvSpPr>
            <p:nvPr/>
          </p:nvSpPr>
          <p:spPr bwMode="hidden">
            <a:xfrm>
              <a:off x="68" y="2166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68" name="Oval 66"/>
            <p:cNvSpPr>
              <a:spLocks noChangeArrowheads="1"/>
            </p:cNvSpPr>
            <p:nvPr/>
          </p:nvSpPr>
          <p:spPr bwMode="hidden">
            <a:xfrm>
              <a:off x="798" y="191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69" name="Oval 67"/>
            <p:cNvSpPr>
              <a:spLocks noChangeArrowheads="1"/>
            </p:cNvSpPr>
            <p:nvPr/>
          </p:nvSpPr>
          <p:spPr bwMode="hidden">
            <a:xfrm>
              <a:off x="455" y="179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70" name="Oval 68"/>
            <p:cNvSpPr>
              <a:spLocks noChangeArrowheads="1"/>
            </p:cNvSpPr>
            <p:nvPr/>
          </p:nvSpPr>
          <p:spPr bwMode="hidden">
            <a:xfrm>
              <a:off x="113" y="19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71" name="Oval 69"/>
            <p:cNvSpPr>
              <a:spLocks noChangeArrowheads="1"/>
            </p:cNvSpPr>
            <p:nvPr/>
          </p:nvSpPr>
          <p:spPr bwMode="hidden">
            <a:xfrm>
              <a:off x="432" y="2323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72" name="Oval 70"/>
            <p:cNvSpPr>
              <a:spLocks noChangeArrowheads="1"/>
            </p:cNvSpPr>
            <p:nvPr/>
          </p:nvSpPr>
          <p:spPr bwMode="hidden">
            <a:xfrm>
              <a:off x="814" y="217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73" name="Oval 71"/>
            <p:cNvSpPr>
              <a:spLocks noChangeArrowheads="1"/>
            </p:cNvSpPr>
            <p:nvPr/>
          </p:nvSpPr>
          <p:spPr bwMode="hidden">
            <a:xfrm>
              <a:off x="789" y="2472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74" name="Oval 72"/>
            <p:cNvSpPr>
              <a:spLocks noChangeArrowheads="1"/>
            </p:cNvSpPr>
            <p:nvPr/>
          </p:nvSpPr>
          <p:spPr bwMode="hidden">
            <a:xfrm>
              <a:off x="2544" y="201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75" name="Oval 73"/>
            <p:cNvSpPr>
              <a:spLocks noChangeArrowheads="1"/>
            </p:cNvSpPr>
            <p:nvPr/>
          </p:nvSpPr>
          <p:spPr bwMode="hidden">
            <a:xfrm>
              <a:off x="1457" y="1700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76" name="Oval 74"/>
            <p:cNvSpPr>
              <a:spLocks noChangeArrowheads="1"/>
            </p:cNvSpPr>
            <p:nvPr/>
          </p:nvSpPr>
          <p:spPr bwMode="hidden">
            <a:xfrm>
              <a:off x="1747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77" name="Oval 75"/>
            <p:cNvSpPr>
              <a:spLocks noChangeArrowheads="1"/>
            </p:cNvSpPr>
            <p:nvPr/>
          </p:nvSpPr>
          <p:spPr bwMode="hidden">
            <a:xfrm>
              <a:off x="1385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78" name="Oval 76"/>
            <p:cNvSpPr>
              <a:spLocks noChangeArrowheads="1"/>
            </p:cNvSpPr>
            <p:nvPr/>
          </p:nvSpPr>
          <p:spPr bwMode="hidden">
            <a:xfrm>
              <a:off x="1093" y="1595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79" name="Oval 77"/>
            <p:cNvSpPr>
              <a:spLocks noChangeArrowheads="1"/>
            </p:cNvSpPr>
            <p:nvPr/>
          </p:nvSpPr>
          <p:spPr bwMode="hidden">
            <a:xfrm>
              <a:off x="792" y="169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80" name="Oval 78"/>
            <p:cNvSpPr>
              <a:spLocks noChangeArrowheads="1"/>
            </p:cNvSpPr>
            <p:nvPr/>
          </p:nvSpPr>
          <p:spPr bwMode="hidden">
            <a:xfrm>
              <a:off x="2011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81" name="Oval 79"/>
            <p:cNvSpPr>
              <a:spLocks noChangeArrowheads="1"/>
            </p:cNvSpPr>
            <p:nvPr/>
          </p:nvSpPr>
          <p:spPr bwMode="hidden">
            <a:xfrm>
              <a:off x="2087" y="169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82" name="Oval 80"/>
            <p:cNvSpPr>
              <a:spLocks noChangeArrowheads="1"/>
            </p:cNvSpPr>
            <p:nvPr/>
          </p:nvSpPr>
          <p:spPr bwMode="hidden">
            <a:xfrm>
              <a:off x="2345" y="1601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83" name="Oval 81"/>
            <p:cNvSpPr>
              <a:spLocks noChangeArrowheads="1"/>
            </p:cNvSpPr>
            <p:nvPr/>
          </p:nvSpPr>
          <p:spPr bwMode="hidden">
            <a:xfrm>
              <a:off x="2684" y="168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84" name="Oval 82"/>
            <p:cNvSpPr>
              <a:spLocks noChangeArrowheads="1"/>
            </p:cNvSpPr>
            <p:nvPr/>
          </p:nvSpPr>
          <p:spPr bwMode="hidden">
            <a:xfrm>
              <a:off x="806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85" name="Oval 83"/>
            <p:cNvSpPr>
              <a:spLocks noChangeArrowheads="1"/>
            </p:cNvSpPr>
            <p:nvPr/>
          </p:nvSpPr>
          <p:spPr bwMode="hidden">
            <a:xfrm>
              <a:off x="495" y="1597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86" name="Oval 84"/>
            <p:cNvSpPr>
              <a:spLocks noChangeArrowheads="1"/>
            </p:cNvSpPr>
            <p:nvPr/>
          </p:nvSpPr>
          <p:spPr bwMode="hidden">
            <a:xfrm>
              <a:off x="228" y="150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87" name="Oval 85"/>
            <p:cNvSpPr>
              <a:spLocks noChangeArrowheads="1"/>
            </p:cNvSpPr>
            <p:nvPr/>
          </p:nvSpPr>
          <p:spPr bwMode="hidden">
            <a:xfrm>
              <a:off x="157" y="169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88" name="Oval 86"/>
            <p:cNvSpPr>
              <a:spLocks noChangeArrowheads="1"/>
            </p:cNvSpPr>
            <p:nvPr/>
          </p:nvSpPr>
          <p:spPr bwMode="hidden">
            <a:xfrm>
              <a:off x="2887" y="1595"/>
              <a:ext cx="124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89" name="Oval 87"/>
            <p:cNvSpPr>
              <a:spLocks noChangeArrowheads="1"/>
            </p:cNvSpPr>
            <p:nvPr/>
          </p:nvSpPr>
          <p:spPr bwMode="hidden">
            <a:xfrm>
              <a:off x="3079" y="1511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90" name="Oval 88"/>
            <p:cNvSpPr>
              <a:spLocks noChangeArrowheads="1"/>
            </p:cNvSpPr>
            <p:nvPr/>
          </p:nvSpPr>
          <p:spPr bwMode="hidden">
            <a:xfrm>
              <a:off x="3270" y="1688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91" name="Oval 89"/>
            <p:cNvSpPr>
              <a:spLocks noChangeArrowheads="1"/>
            </p:cNvSpPr>
            <p:nvPr/>
          </p:nvSpPr>
          <p:spPr bwMode="hidden">
            <a:xfrm>
              <a:off x="3453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92" name="Oval 90"/>
            <p:cNvSpPr>
              <a:spLocks noChangeArrowheads="1"/>
            </p:cNvSpPr>
            <p:nvPr/>
          </p:nvSpPr>
          <p:spPr bwMode="hidden">
            <a:xfrm>
              <a:off x="3651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93" name="Oval 91"/>
            <p:cNvSpPr>
              <a:spLocks noChangeArrowheads="1"/>
            </p:cNvSpPr>
            <p:nvPr/>
          </p:nvSpPr>
          <p:spPr bwMode="hidden">
            <a:xfrm>
              <a:off x="4251" y="1513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94" name="Oval 92"/>
            <p:cNvSpPr>
              <a:spLocks noChangeArrowheads="1"/>
            </p:cNvSpPr>
            <p:nvPr/>
          </p:nvSpPr>
          <p:spPr bwMode="hidden">
            <a:xfrm>
              <a:off x="3901" y="1701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95" name="Oval 93"/>
            <p:cNvSpPr>
              <a:spLocks noChangeArrowheads="1"/>
            </p:cNvSpPr>
            <p:nvPr/>
          </p:nvSpPr>
          <p:spPr bwMode="hidden">
            <a:xfrm>
              <a:off x="4086" y="1608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96" name="Oval 94"/>
            <p:cNvSpPr>
              <a:spLocks noChangeArrowheads="1"/>
            </p:cNvSpPr>
            <p:nvPr/>
          </p:nvSpPr>
          <p:spPr bwMode="hidden">
            <a:xfrm>
              <a:off x="1282" y="365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97" name="Oval 95"/>
            <p:cNvSpPr>
              <a:spLocks noChangeArrowheads="1"/>
            </p:cNvSpPr>
            <p:nvPr/>
          </p:nvSpPr>
          <p:spPr bwMode="hidden">
            <a:xfrm>
              <a:off x="707" y="4014"/>
              <a:ext cx="191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98" name="Oval 96"/>
            <p:cNvSpPr>
              <a:spLocks noChangeArrowheads="1"/>
            </p:cNvSpPr>
            <p:nvPr/>
          </p:nvSpPr>
          <p:spPr bwMode="hidden">
            <a:xfrm>
              <a:off x="2229" y="309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99" name="Oval 97"/>
            <p:cNvSpPr>
              <a:spLocks noChangeArrowheads="1"/>
            </p:cNvSpPr>
            <p:nvPr/>
          </p:nvSpPr>
          <p:spPr bwMode="hidden">
            <a:xfrm>
              <a:off x="2604" y="286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00" name="Oval 98"/>
            <p:cNvSpPr>
              <a:spLocks noChangeArrowheads="1"/>
            </p:cNvSpPr>
            <p:nvPr/>
          </p:nvSpPr>
          <p:spPr bwMode="hidden">
            <a:xfrm>
              <a:off x="2907" y="266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01" name="Oval 99"/>
            <p:cNvSpPr>
              <a:spLocks noChangeArrowheads="1"/>
            </p:cNvSpPr>
            <p:nvPr/>
          </p:nvSpPr>
          <p:spPr bwMode="hidden">
            <a:xfrm>
              <a:off x="3248" y="2454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02" name="Oval 100"/>
            <p:cNvSpPr>
              <a:spLocks noChangeArrowheads="1"/>
            </p:cNvSpPr>
            <p:nvPr/>
          </p:nvSpPr>
          <p:spPr bwMode="hidden">
            <a:xfrm>
              <a:off x="1801" y="336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03" name="Oval 101"/>
            <p:cNvSpPr>
              <a:spLocks noChangeArrowheads="1"/>
            </p:cNvSpPr>
            <p:nvPr/>
          </p:nvSpPr>
          <p:spPr bwMode="hidden">
            <a:xfrm>
              <a:off x="3512" y="230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04" name="Oval 102"/>
            <p:cNvSpPr>
              <a:spLocks noChangeArrowheads="1"/>
            </p:cNvSpPr>
            <p:nvPr/>
          </p:nvSpPr>
          <p:spPr bwMode="hidden">
            <a:xfrm>
              <a:off x="3980" y="20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05" name="Oval 103"/>
            <p:cNvSpPr>
              <a:spLocks noChangeArrowheads="1"/>
            </p:cNvSpPr>
            <p:nvPr/>
          </p:nvSpPr>
          <p:spPr bwMode="hidden">
            <a:xfrm>
              <a:off x="3753" y="215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06" name="Oval 104"/>
            <p:cNvSpPr>
              <a:spLocks noChangeArrowheads="1"/>
            </p:cNvSpPr>
            <p:nvPr/>
          </p:nvSpPr>
          <p:spPr bwMode="hidden">
            <a:xfrm>
              <a:off x="4176" y="1898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07" name="Oval 105"/>
            <p:cNvSpPr>
              <a:spLocks noChangeArrowheads="1"/>
            </p:cNvSpPr>
            <p:nvPr/>
          </p:nvSpPr>
          <p:spPr bwMode="hidden">
            <a:xfrm>
              <a:off x="4338" y="1797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08" name="Oval 106"/>
            <p:cNvSpPr>
              <a:spLocks noChangeArrowheads="1"/>
            </p:cNvSpPr>
            <p:nvPr/>
          </p:nvSpPr>
          <p:spPr bwMode="hidden">
            <a:xfrm>
              <a:off x="4505" y="170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09" name="Oval 107"/>
            <p:cNvSpPr>
              <a:spLocks noChangeArrowheads="1"/>
            </p:cNvSpPr>
            <p:nvPr/>
          </p:nvSpPr>
          <p:spPr bwMode="hidden">
            <a:xfrm>
              <a:off x="4661" y="1603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10" name="Oval 108"/>
            <p:cNvSpPr>
              <a:spLocks noChangeArrowheads="1"/>
            </p:cNvSpPr>
            <p:nvPr/>
          </p:nvSpPr>
          <p:spPr bwMode="hidden">
            <a:xfrm>
              <a:off x="4803" y="1512"/>
              <a:ext cx="128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11" name="Oval 109"/>
            <p:cNvSpPr>
              <a:spLocks noChangeArrowheads="1"/>
            </p:cNvSpPr>
            <p:nvPr/>
          </p:nvSpPr>
          <p:spPr bwMode="hidden">
            <a:xfrm>
              <a:off x="4930" y="1431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12" name="Oval 110"/>
            <p:cNvSpPr>
              <a:spLocks noChangeArrowheads="1"/>
            </p:cNvSpPr>
            <p:nvPr/>
          </p:nvSpPr>
          <p:spPr bwMode="hidden">
            <a:xfrm>
              <a:off x="3835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13" name="Oval 111"/>
            <p:cNvSpPr>
              <a:spLocks noChangeArrowheads="1"/>
            </p:cNvSpPr>
            <p:nvPr/>
          </p:nvSpPr>
          <p:spPr bwMode="hidden">
            <a:xfrm>
              <a:off x="3286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14" name="Oval 112"/>
            <p:cNvSpPr>
              <a:spLocks noChangeArrowheads="1"/>
            </p:cNvSpPr>
            <p:nvPr/>
          </p:nvSpPr>
          <p:spPr bwMode="hidden">
            <a:xfrm>
              <a:off x="2972" y="1366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15" name="Oval 113"/>
            <p:cNvSpPr>
              <a:spLocks noChangeArrowheads="1"/>
            </p:cNvSpPr>
            <p:nvPr/>
          </p:nvSpPr>
          <p:spPr bwMode="hidden">
            <a:xfrm>
              <a:off x="3152" y="1292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16" name="Oval 114"/>
            <p:cNvSpPr>
              <a:spLocks noChangeArrowheads="1"/>
            </p:cNvSpPr>
            <p:nvPr/>
          </p:nvSpPr>
          <p:spPr bwMode="hidden">
            <a:xfrm>
              <a:off x="3020" y="117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17" name="Oval 115"/>
            <p:cNvSpPr>
              <a:spLocks noChangeArrowheads="1"/>
            </p:cNvSpPr>
            <p:nvPr/>
          </p:nvSpPr>
          <p:spPr bwMode="hidden">
            <a:xfrm>
              <a:off x="2443" y="1368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18" name="Oval 116"/>
            <p:cNvSpPr>
              <a:spLocks noChangeArrowheads="1"/>
            </p:cNvSpPr>
            <p:nvPr/>
          </p:nvSpPr>
          <p:spPr bwMode="hidden">
            <a:xfrm>
              <a:off x="2301" y="1220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19" name="Oval 117"/>
            <p:cNvSpPr>
              <a:spLocks noChangeArrowheads="1"/>
            </p:cNvSpPr>
            <p:nvPr/>
          </p:nvSpPr>
          <p:spPr bwMode="hidden">
            <a:xfrm>
              <a:off x="2095" y="1284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20" name="Oval 118"/>
            <p:cNvSpPr>
              <a:spLocks noChangeArrowheads="1"/>
            </p:cNvSpPr>
            <p:nvPr/>
          </p:nvSpPr>
          <p:spPr bwMode="hidden">
            <a:xfrm>
              <a:off x="2228" y="1442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21" name="Oval 119"/>
            <p:cNvSpPr>
              <a:spLocks noChangeArrowheads="1"/>
            </p:cNvSpPr>
            <p:nvPr/>
          </p:nvSpPr>
          <p:spPr bwMode="hidden">
            <a:xfrm>
              <a:off x="1109" y="142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22" name="Oval 120"/>
            <p:cNvSpPr>
              <a:spLocks noChangeArrowheads="1"/>
            </p:cNvSpPr>
            <p:nvPr/>
          </p:nvSpPr>
          <p:spPr bwMode="hidden">
            <a:xfrm>
              <a:off x="611" y="1284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23" name="Oval 121"/>
            <p:cNvSpPr>
              <a:spLocks noChangeArrowheads="1"/>
            </p:cNvSpPr>
            <p:nvPr/>
          </p:nvSpPr>
          <p:spPr bwMode="hidden">
            <a:xfrm>
              <a:off x="305" y="1358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24" name="Oval 122"/>
            <p:cNvSpPr>
              <a:spLocks noChangeArrowheads="1"/>
            </p:cNvSpPr>
            <p:nvPr/>
          </p:nvSpPr>
          <p:spPr bwMode="hidden">
            <a:xfrm>
              <a:off x="156" y="115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25" name="Oval 123"/>
            <p:cNvSpPr>
              <a:spLocks noChangeArrowheads="1"/>
            </p:cNvSpPr>
            <p:nvPr/>
          </p:nvSpPr>
          <p:spPr bwMode="hidden">
            <a:xfrm>
              <a:off x="4538" y="136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26" name="Oval 124"/>
            <p:cNvSpPr>
              <a:spLocks noChangeArrowheads="1"/>
            </p:cNvSpPr>
            <p:nvPr/>
          </p:nvSpPr>
          <p:spPr bwMode="hidden">
            <a:xfrm>
              <a:off x="4407" y="1440"/>
              <a:ext cx="105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27" name="Oval 125"/>
            <p:cNvSpPr>
              <a:spLocks noChangeArrowheads="1"/>
            </p:cNvSpPr>
            <p:nvPr/>
          </p:nvSpPr>
          <p:spPr bwMode="hidden">
            <a:xfrm>
              <a:off x="3992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28" name="Oval 126"/>
            <p:cNvSpPr>
              <a:spLocks noChangeArrowheads="1"/>
            </p:cNvSpPr>
            <p:nvPr/>
          </p:nvSpPr>
          <p:spPr bwMode="hidden">
            <a:xfrm>
              <a:off x="3466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29" name="Oval 127"/>
            <p:cNvSpPr>
              <a:spLocks noChangeArrowheads="1"/>
            </p:cNvSpPr>
            <p:nvPr/>
          </p:nvSpPr>
          <p:spPr bwMode="hidden">
            <a:xfrm>
              <a:off x="2852" y="1228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30" name="Oval 128"/>
            <p:cNvSpPr>
              <a:spLocks noChangeArrowheads="1"/>
            </p:cNvSpPr>
            <p:nvPr/>
          </p:nvSpPr>
          <p:spPr bwMode="hidden">
            <a:xfrm>
              <a:off x="2678" y="1109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31" name="Oval 129"/>
            <p:cNvSpPr>
              <a:spLocks noChangeArrowheads="1"/>
            </p:cNvSpPr>
            <p:nvPr/>
          </p:nvSpPr>
          <p:spPr bwMode="hidden">
            <a:xfrm>
              <a:off x="2859" y="104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32" name="Oval 130"/>
            <p:cNvSpPr>
              <a:spLocks noChangeArrowheads="1"/>
            </p:cNvSpPr>
            <p:nvPr/>
          </p:nvSpPr>
          <p:spPr bwMode="hidden">
            <a:xfrm>
              <a:off x="1942" y="104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33" name="Oval 131"/>
            <p:cNvSpPr>
              <a:spLocks noChangeArrowheads="1"/>
            </p:cNvSpPr>
            <p:nvPr/>
          </p:nvSpPr>
          <p:spPr bwMode="hidden">
            <a:xfrm>
              <a:off x="1088" y="1277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34" name="Oval 132"/>
            <p:cNvSpPr>
              <a:spLocks noChangeArrowheads="1"/>
            </p:cNvSpPr>
            <p:nvPr/>
          </p:nvSpPr>
          <p:spPr bwMode="hidden">
            <a:xfrm>
              <a:off x="827" y="13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35" name="Oval 133"/>
            <p:cNvSpPr>
              <a:spLocks noChangeArrowheads="1"/>
            </p:cNvSpPr>
            <p:nvPr/>
          </p:nvSpPr>
          <p:spPr bwMode="hidden">
            <a:xfrm>
              <a:off x="537" y="1428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36" name="Oval 134"/>
            <p:cNvSpPr>
              <a:spLocks noChangeArrowheads="1"/>
            </p:cNvSpPr>
            <p:nvPr/>
          </p:nvSpPr>
          <p:spPr bwMode="hidden">
            <a:xfrm>
              <a:off x="635" y="106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37" name="Oval 135"/>
            <p:cNvSpPr>
              <a:spLocks noChangeArrowheads="1"/>
            </p:cNvSpPr>
            <p:nvPr/>
          </p:nvSpPr>
          <p:spPr bwMode="hidden">
            <a:xfrm>
              <a:off x="1540" y="10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38" name="Oval 136"/>
            <p:cNvSpPr>
              <a:spLocks noChangeArrowheads="1"/>
            </p:cNvSpPr>
            <p:nvPr/>
          </p:nvSpPr>
          <p:spPr bwMode="hidden">
            <a:xfrm>
              <a:off x="1120" y="1063"/>
              <a:ext cx="10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39" name="Oval 137"/>
            <p:cNvSpPr>
              <a:spLocks noChangeArrowheads="1"/>
            </p:cNvSpPr>
            <p:nvPr/>
          </p:nvSpPr>
          <p:spPr bwMode="hidden">
            <a:xfrm>
              <a:off x="4131" y="1284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40" name="Oval 138"/>
            <p:cNvSpPr>
              <a:spLocks noChangeArrowheads="1"/>
            </p:cNvSpPr>
            <p:nvPr/>
          </p:nvSpPr>
          <p:spPr bwMode="hidden">
            <a:xfrm>
              <a:off x="3477" y="116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41" name="Oval 139"/>
            <p:cNvSpPr>
              <a:spLocks noChangeArrowheads="1"/>
            </p:cNvSpPr>
            <p:nvPr/>
          </p:nvSpPr>
          <p:spPr bwMode="hidden">
            <a:xfrm>
              <a:off x="3315" y="122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42" name="Oval 140"/>
            <p:cNvSpPr>
              <a:spLocks noChangeArrowheads="1"/>
            </p:cNvSpPr>
            <p:nvPr/>
          </p:nvSpPr>
          <p:spPr bwMode="hidden">
            <a:xfrm>
              <a:off x="317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43" name="Oval 141"/>
            <p:cNvSpPr>
              <a:spLocks noChangeArrowheads="1"/>
            </p:cNvSpPr>
            <p:nvPr/>
          </p:nvSpPr>
          <p:spPr bwMode="hidden">
            <a:xfrm>
              <a:off x="2396" y="105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44" name="Oval 142"/>
            <p:cNvSpPr>
              <a:spLocks noChangeArrowheads="1"/>
            </p:cNvSpPr>
            <p:nvPr/>
          </p:nvSpPr>
          <p:spPr bwMode="hidden">
            <a:xfrm>
              <a:off x="2769" y="1446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45" name="Oval 143"/>
            <p:cNvSpPr>
              <a:spLocks noChangeArrowheads="1"/>
            </p:cNvSpPr>
            <p:nvPr/>
          </p:nvSpPr>
          <p:spPr bwMode="hidden">
            <a:xfrm>
              <a:off x="2656" y="1294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46" name="Oval 144"/>
            <p:cNvSpPr>
              <a:spLocks noChangeArrowheads="1"/>
            </p:cNvSpPr>
            <p:nvPr/>
          </p:nvSpPr>
          <p:spPr bwMode="hidden">
            <a:xfrm>
              <a:off x="2501" y="1159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47" name="Oval 145"/>
            <p:cNvSpPr>
              <a:spLocks noChangeArrowheads="1"/>
            </p:cNvSpPr>
            <p:nvPr/>
          </p:nvSpPr>
          <p:spPr bwMode="hidden">
            <a:xfrm>
              <a:off x="2222" y="1101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48" name="Oval 146"/>
            <p:cNvSpPr>
              <a:spLocks noChangeArrowheads="1"/>
            </p:cNvSpPr>
            <p:nvPr/>
          </p:nvSpPr>
          <p:spPr bwMode="hidden">
            <a:xfrm>
              <a:off x="2029" y="1162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49" name="Oval 147"/>
            <p:cNvSpPr>
              <a:spLocks noChangeArrowheads="1"/>
            </p:cNvSpPr>
            <p:nvPr/>
          </p:nvSpPr>
          <p:spPr bwMode="hidden">
            <a:xfrm>
              <a:off x="1875" y="13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50" name="Oval 148"/>
            <p:cNvSpPr>
              <a:spLocks noChangeArrowheads="1"/>
            </p:cNvSpPr>
            <p:nvPr/>
          </p:nvSpPr>
          <p:spPr bwMode="hidden">
            <a:xfrm>
              <a:off x="1809" y="1223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51" name="Oval 149"/>
            <p:cNvSpPr>
              <a:spLocks noChangeArrowheads="1"/>
            </p:cNvSpPr>
            <p:nvPr/>
          </p:nvSpPr>
          <p:spPr bwMode="hidden">
            <a:xfrm>
              <a:off x="1738" y="1098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52" name="Oval 150"/>
            <p:cNvSpPr>
              <a:spLocks noChangeArrowheads="1"/>
            </p:cNvSpPr>
            <p:nvPr/>
          </p:nvSpPr>
          <p:spPr bwMode="hidden">
            <a:xfrm>
              <a:off x="1583" y="128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53" name="Oval 151"/>
            <p:cNvSpPr>
              <a:spLocks noChangeArrowheads="1"/>
            </p:cNvSpPr>
            <p:nvPr/>
          </p:nvSpPr>
          <p:spPr bwMode="hidden">
            <a:xfrm>
              <a:off x="1379" y="134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54" name="Oval 152"/>
            <p:cNvSpPr>
              <a:spLocks noChangeArrowheads="1"/>
            </p:cNvSpPr>
            <p:nvPr/>
          </p:nvSpPr>
          <p:spPr bwMode="hidden">
            <a:xfrm>
              <a:off x="1529" y="11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55" name="Oval 153"/>
            <p:cNvSpPr>
              <a:spLocks noChangeArrowheads="1"/>
            </p:cNvSpPr>
            <p:nvPr/>
          </p:nvSpPr>
          <p:spPr bwMode="hidden">
            <a:xfrm>
              <a:off x="1294" y="1222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56" name="Oval 154"/>
            <p:cNvSpPr>
              <a:spLocks noChangeArrowheads="1"/>
            </p:cNvSpPr>
            <p:nvPr/>
          </p:nvSpPr>
          <p:spPr bwMode="hidden">
            <a:xfrm>
              <a:off x="131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57" name="Oval 155"/>
            <p:cNvSpPr>
              <a:spLocks noChangeArrowheads="1"/>
            </p:cNvSpPr>
            <p:nvPr/>
          </p:nvSpPr>
          <p:spPr bwMode="hidden">
            <a:xfrm>
              <a:off x="1082" y="116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58" name="Oval 156"/>
            <p:cNvSpPr>
              <a:spLocks noChangeArrowheads="1"/>
            </p:cNvSpPr>
            <p:nvPr/>
          </p:nvSpPr>
          <p:spPr bwMode="hidden">
            <a:xfrm>
              <a:off x="877" y="112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59" name="Oval 157"/>
            <p:cNvSpPr>
              <a:spLocks noChangeArrowheads="1"/>
            </p:cNvSpPr>
            <p:nvPr/>
          </p:nvSpPr>
          <p:spPr bwMode="hidden">
            <a:xfrm>
              <a:off x="875" y="121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60" name="Oval 158"/>
            <p:cNvSpPr>
              <a:spLocks noChangeArrowheads="1"/>
            </p:cNvSpPr>
            <p:nvPr/>
          </p:nvSpPr>
          <p:spPr bwMode="hidden">
            <a:xfrm>
              <a:off x="680" y="117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61" name="Oval 159"/>
            <p:cNvSpPr>
              <a:spLocks noChangeArrowheads="1"/>
            </p:cNvSpPr>
            <p:nvPr/>
          </p:nvSpPr>
          <p:spPr bwMode="hidden">
            <a:xfrm>
              <a:off x="411" y="123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62" name="Oval 160"/>
            <p:cNvSpPr>
              <a:spLocks noChangeArrowheads="1"/>
            </p:cNvSpPr>
            <p:nvPr/>
          </p:nvSpPr>
          <p:spPr bwMode="hidden">
            <a:xfrm>
              <a:off x="434" y="110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63" name="Oval 161"/>
            <p:cNvSpPr>
              <a:spLocks noChangeArrowheads="1"/>
            </p:cNvSpPr>
            <p:nvPr/>
          </p:nvSpPr>
          <p:spPr bwMode="hidden">
            <a:xfrm>
              <a:off x="119" y="131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64" name="Oval 162"/>
            <p:cNvSpPr>
              <a:spLocks noChangeArrowheads="1"/>
            </p:cNvSpPr>
            <p:nvPr/>
          </p:nvSpPr>
          <p:spPr bwMode="hidden">
            <a:xfrm>
              <a:off x="858" y="1001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65" name="Oval 163"/>
            <p:cNvSpPr>
              <a:spLocks noChangeArrowheads="1"/>
            </p:cNvSpPr>
            <p:nvPr/>
          </p:nvSpPr>
          <p:spPr bwMode="hidden">
            <a:xfrm>
              <a:off x="1341" y="1013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66" name="Oval 164"/>
            <p:cNvSpPr>
              <a:spLocks noChangeArrowheads="1"/>
            </p:cNvSpPr>
            <p:nvPr/>
          </p:nvSpPr>
          <p:spPr bwMode="hidden">
            <a:xfrm>
              <a:off x="1739" y="1008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67" name="Oval 165"/>
            <p:cNvSpPr>
              <a:spLocks noChangeArrowheads="1"/>
            </p:cNvSpPr>
            <p:nvPr/>
          </p:nvSpPr>
          <p:spPr bwMode="hidden">
            <a:xfrm>
              <a:off x="2116" y="1001"/>
              <a:ext cx="100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68" name="Oval 166"/>
            <p:cNvSpPr>
              <a:spLocks noChangeArrowheads="1"/>
            </p:cNvSpPr>
            <p:nvPr/>
          </p:nvSpPr>
          <p:spPr bwMode="hidden">
            <a:xfrm>
              <a:off x="2320" y="941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69" name="Oval 167"/>
            <p:cNvSpPr>
              <a:spLocks noChangeArrowheads="1"/>
            </p:cNvSpPr>
            <p:nvPr/>
          </p:nvSpPr>
          <p:spPr bwMode="hidden">
            <a:xfrm>
              <a:off x="2601" y="995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70" name="Oval 168"/>
            <p:cNvSpPr>
              <a:spLocks noChangeArrowheads="1"/>
            </p:cNvSpPr>
            <p:nvPr/>
          </p:nvSpPr>
          <p:spPr bwMode="hidden">
            <a:xfrm>
              <a:off x="1667" y="1420"/>
              <a:ext cx="106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71" name="Oval 169"/>
            <p:cNvSpPr>
              <a:spLocks noChangeArrowheads="1"/>
            </p:cNvSpPr>
            <p:nvPr/>
          </p:nvSpPr>
          <p:spPr bwMode="hidden">
            <a:xfrm>
              <a:off x="2557" y="151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72" name="Oval 170"/>
            <p:cNvSpPr>
              <a:spLocks noChangeArrowheads="1"/>
            </p:cNvSpPr>
            <p:nvPr/>
          </p:nvSpPr>
          <p:spPr bwMode="hidden">
            <a:xfrm>
              <a:off x="3619" y="1287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73" name="Oval 171"/>
            <p:cNvSpPr>
              <a:spLocks noChangeArrowheads="1"/>
            </p:cNvSpPr>
            <p:nvPr/>
          </p:nvSpPr>
          <p:spPr bwMode="hidden">
            <a:xfrm>
              <a:off x="3791" y="1212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74" name="Oval 172"/>
            <p:cNvSpPr>
              <a:spLocks noChangeArrowheads="1"/>
            </p:cNvSpPr>
            <p:nvPr/>
          </p:nvSpPr>
          <p:spPr bwMode="hidden">
            <a:xfrm>
              <a:off x="213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75" name="Oval 173"/>
            <p:cNvSpPr>
              <a:spLocks noChangeArrowheads="1"/>
            </p:cNvSpPr>
            <p:nvPr/>
          </p:nvSpPr>
          <p:spPr bwMode="hidden">
            <a:xfrm>
              <a:off x="126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76" name="Oval 174"/>
            <p:cNvSpPr>
              <a:spLocks noChangeArrowheads="1"/>
            </p:cNvSpPr>
            <p:nvPr/>
          </p:nvSpPr>
          <p:spPr bwMode="hidden">
            <a:xfrm>
              <a:off x="1471" y="869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77" name="Oval 175"/>
            <p:cNvSpPr>
              <a:spLocks noChangeArrowheads="1"/>
            </p:cNvSpPr>
            <p:nvPr/>
          </p:nvSpPr>
          <p:spPr bwMode="hidden">
            <a:xfrm>
              <a:off x="1650" y="824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78" name="Oval 176"/>
            <p:cNvSpPr>
              <a:spLocks noChangeArrowheads="1"/>
            </p:cNvSpPr>
            <p:nvPr/>
          </p:nvSpPr>
          <p:spPr bwMode="hidden">
            <a:xfrm>
              <a:off x="1918" y="869"/>
              <a:ext cx="84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79" name="Oval 177"/>
            <p:cNvSpPr>
              <a:spLocks noChangeArrowheads="1"/>
            </p:cNvSpPr>
            <p:nvPr/>
          </p:nvSpPr>
          <p:spPr bwMode="hidden">
            <a:xfrm>
              <a:off x="1720" y="923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80" name="Oval 178"/>
            <p:cNvSpPr>
              <a:spLocks noChangeArrowheads="1"/>
            </p:cNvSpPr>
            <p:nvPr/>
          </p:nvSpPr>
          <p:spPr bwMode="hidden">
            <a:xfrm>
              <a:off x="1913" y="957"/>
              <a:ext cx="9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81" name="Oval 179"/>
            <p:cNvSpPr>
              <a:spLocks noChangeArrowheads="1"/>
            </p:cNvSpPr>
            <p:nvPr/>
          </p:nvSpPr>
          <p:spPr bwMode="hidden">
            <a:xfrm>
              <a:off x="1541" y="962"/>
              <a:ext cx="89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82" name="Oval 180"/>
            <p:cNvSpPr>
              <a:spLocks noChangeArrowheads="1"/>
            </p:cNvSpPr>
            <p:nvPr/>
          </p:nvSpPr>
          <p:spPr bwMode="hidden">
            <a:xfrm>
              <a:off x="1076" y="953"/>
              <a:ext cx="10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83" name="Oval 181"/>
            <p:cNvSpPr>
              <a:spLocks noChangeArrowheads="1"/>
            </p:cNvSpPr>
            <p:nvPr/>
          </p:nvSpPr>
          <p:spPr bwMode="hidden">
            <a:xfrm>
              <a:off x="1983" y="4027"/>
              <a:ext cx="195" cy="10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84" name="Oval 182"/>
            <p:cNvSpPr>
              <a:spLocks noChangeArrowheads="1"/>
            </p:cNvSpPr>
            <p:nvPr/>
          </p:nvSpPr>
          <p:spPr bwMode="hidden">
            <a:xfrm>
              <a:off x="2460" y="3671"/>
              <a:ext cx="196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85" name="Oval 183"/>
            <p:cNvSpPr>
              <a:spLocks noChangeArrowheads="1"/>
            </p:cNvSpPr>
            <p:nvPr/>
          </p:nvSpPr>
          <p:spPr bwMode="hidden">
            <a:xfrm>
              <a:off x="3238" y="3121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86" name="Oval 184"/>
            <p:cNvSpPr>
              <a:spLocks noChangeArrowheads="1"/>
            </p:cNvSpPr>
            <p:nvPr/>
          </p:nvSpPr>
          <p:spPr bwMode="hidden">
            <a:xfrm>
              <a:off x="3550" y="2880"/>
              <a:ext cx="157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87" name="Oval 185"/>
            <p:cNvSpPr>
              <a:spLocks noChangeArrowheads="1"/>
            </p:cNvSpPr>
            <p:nvPr/>
          </p:nvSpPr>
          <p:spPr bwMode="hidden">
            <a:xfrm>
              <a:off x="2892" y="3377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88" name="Oval 186"/>
            <p:cNvSpPr>
              <a:spLocks noChangeArrowheads="1"/>
            </p:cNvSpPr>
            <p:nvPr/>
          </p:nvSpPr>
          <p:spPr bwMode="hidden">
            <a:xfrm>
              <a:off x="3869" y="2657"/>
              <a:ext cx="151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89" name="Oval 187"/>
            <p:cNvSpPr>
              <a:spLocks noChangeArrowheads="1"/>
            </p:cNvSpPr>
            <p:nvPr/>
          </p:nvSpPr>
          <p:spPr bwMode="hidden">
            <a:xfrm>
              <a:off x="4090" y="2475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90" name="Oval 188"/>
            <p:cNvSpPr>
              <a:spLocks noChangeArrowheads="1"/>
            </p:cNvSpPr>
            <p:nvPr/>
          </p:nvSpPr>
          <p:spPr bwMode="hidden">
            <a:xfrm>
              <a:off x="4327" y="23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91" name="Oval 189"/>
            <p:cNvSpPr>
              <a:spLocks noChangeArrowheads="1"/>
            </p:cNvSpPr>
            <p:nvPr/>
          </p:nvSpPr>
          <p:spPr bwMode="hidden">
            <a:xfrm>
              <a:off x="4712" y="202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92" name="Oval 190"/>
            <p:cNvSpPr>
              <a:spLocks noChangeArrowheads="1"/>
            </p:cNvSpPr>
            <p:nvPr/>
          </p:nvSpPr>
          <p:spPr bwMode="hidden">
            <a:xfrm>
              <a:off x="4533" y="2162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93" name="Oval 191"/>
            <p:cNvSpPr>
              <a:spLocks noChangeArrowheads="1"/>
            </p:cNvSpPr>
            <p:nvPr/>
          </p:nvSpPr>
          <p:spPr bwMode="hidden">
            <a:xfrm>
              <a:off x="4863" y="1920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94" name="Oval 192"/>
            <p:cNvSpPr>
              <a:spLocks noChangeArrowheads="1"/>
            </p:cNvSpPr>
            <p:nvPr/>
          </p:nvSpPr>
          <p:spPr bwMode="hidden">
            <a:xfrm>
              <a:off x="5009" y="180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95" name="Oval 193"/>
            <p:cNvSpPr>
              <a:spLocks noChangeArrowheads="1"/>
            </p:cNvSpPr>
            <p:nvPr/>
          </p:nvSpPr>
          <p:spPr bwMode="hidden">
            <a:xfrm>
              <a:off x="5161" y="170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96" name="Oval 194"/>
            <p:cNvSpPr>
              <a:spLocks noChangeArrowheads="1"/>
            </p:cNvSpPr>
            <p:nvPr/>
          </p:nvSpPr>
          <p:spPr bwMode="hidden">
            <a:xfrm>
              <a:off x="5277" y="1614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97" name="Oval 195"/>
            <p:cNvSpPr>
              <a:spLocks noChangeArrowheads="1"/>
            </p:cNvSpPr>
            <p:nvPr/>
          </p:nvSpPr>
          <p:spPr bwMode="hidden">
            <a:xfrm>
              <a:off x="5398" y="1521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98" name="Oval 196"/>
            <p:cNvSpPr>
              <a:spLocks noChangeArrowheads="1"/>
            </p:cNvSpPr>
            <p:nvPr/>
          </p:nvSpPr>
          <p:spPr bwMode="hidden">
            <a:xfrm>
              <a:off x="3255" y="4071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99" name="Oval 197"/>
            <p:cNvSpPr>
              <a:spLocks noChangeArrowheads="1"/>
            </p:cNvSpPr>
            <p:nvPr/>
          </p:nvSpPr>
          <p:spPr bwMode="hidden">
            <a:xfrm>
              <a:off x="3651" y="369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200" name="Oval 198"/>
            <p:cNvSpPr>
              <a:spLocks noChangeArrowheads="1"/>
            </p:cNvSpPr>
            <p:nvPr/>
          </p:nvSpPr>
          <p:spPr bwMode="hidden">
            <a:xfrm>
              <a:off x="4773" y="3705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201" name="Oval 199"/>
            <p:cNvSpPr>
              <a:spLocks noChangeArrowheads="1"/>
            </p:cNvSpPr>
            <p:nvPr/>
          </p:nvSpPr>
          <p:spPr bwMode="hidden">
            <a:xfrm>
              <a:off x="4491" y="4049"/>
              <a:ext cx="196" cy="10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202" name="Oval 200"/>
            <p:cNvSpPr>
              <a:spLocks noChangeArrowheads="1"/>
            </p:cNvSpPr>
            <p:nvPr/>
          </p:nvSpPr>
          <p:spPr bwMode="hidden">
            <a:xfrm>
              <a:off x="3989" y="3396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203" name="Oval 201"/>
            <p:cNvSpPr>
              <a:spLocks noChangeArrowheads="1"/>
            </p:cNvSpPr>
            <p:nvPr/>
          </p:nvSpPr>
          <p:spPr bwMode="hidden">
            <a:xfrm>
              <a:off x="4263" y="3141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204" name="Oval 202"/>
            <p:cNvSpPr>
              <a:spLocks noChangeArrowheads="1"/>
            </p:cNvSpPr>
            <p:nvPr/>
          </p:nvSpPr>
          <p:spPr bwMode="hidden">
            <a:xfrm>
              <a:off x="5044" y="3418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205" name="Oval 203"/>
            <p:cNvSpPr>
              <a:spLocks noChangeArrowheads="1"/>
            </p:cNvSpPr>
            <p:nvPr/>
          </p:nvSpPr>
          <p:spPr bwMode="hidden">
            <a:xfrm>
              <a:off x="4553" y="28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206" name="Oval 204"/>
            <p:cNvSpPr>
              <a:spLocks noChangeArrowheads="1"/>
            </p:cNvSpPr>
            <p:nvPr/>
          </p:nvSpPr>
          <p:spPr bwMode="hidden">
            <a:xfrm>
              <a:off x="5293" y="311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207" name="Oval 205"/>
            <p:cNvSpPr>
              <a:spLocks noChangeArrowheads="1"/>
            </p:cNvSpPr>
            <p:nvPr/>
          </p:nvSpPr>
          <p:spPr bwMode="hidden">
            <a:xfrm>
              <a:off x="5497" y="2879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208" name="Oval 206"/>
            <p:cNvSpPr>
              <a:spLocks noChangeArrowheads="1"/>
            </p:cNvSpPr>
            <p:nvPr/>
          </p:nvSpPr>
          <p:spPr bwMode="hidden">
            <a:xfrm>
              <a:off x="4772" y="26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209" name="Oval 207"/>
            <p:cNvSpPr>
              <a:spLocks noChangeArrowheads="1"/>
            </p:cNvSpPr>
            <p:nvPr/>
          </p:nvSpPr>
          <p:spPr bwMode="hidden">
            <a:xfrm>
              <a:off x="4966" y="248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210" name="Oval 208"/>
            <p:cNvSpPr>
              <a:spLocks noChangeArrowheads="1"/>
            </p:cNvSpPr>
            <p:nvPr/>
          </p:nvSpPr>
          <p:spPr bwMode="hidden">
            <a:xfrm>
              <a:off x="5444" y="205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211" name="Oval 209"/>
            <p:cNvSpPr>
              <a:spLocks noChangeArrowheads="1"/>
            </p:cNvSpPr>
            <p:nvPr/>
          </p:nvSpPr>
          <p:spPr bwMode="hidden">
            <a:xfrm>
              <a:off x="5161" y="2314"/>
              <a:ext cx="140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212" name="Oval 210"/>
            <p:cNvSpPr>
              <a:spLocks noChangeArrowheads="1"/>
            </p:cNvSpPr>
            <p:nvPr/>
          </p:nvSpPr>
          <p:spPr bwMode="hidden">
            <a:xfrm>
              <a:off x="5318" y="2176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213" name="Oval 211"/>
            <p:cNvSpPr>
              <a:spLocks noChangeArrowheads="1"/>
            </p:cNvSpPr>
            <p:nvPr/>
          </p:nvSpPr>
          <p:spPr bwMode="hidden">
            <a:xfrm>
              <a:off x="5581" y="193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214" name="Oval 212"/>
            <p:cNvSpPr>
              <a:spLocks noChangeArrowheads="1"/>
            </p:cNvSpPr>
            <p:nvPr/>
          </p:nvSpPr>
          <p:spPr bwMode="hidden">
            <a:xfrm>
              <a:off x="5689" y="181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215" name="Oval 213"/>
            <p:cNvSpPr>
              <a:spLocks noChangeArrowheads="1"/>
            </p:cNvSpPr>
            <p:nvPr/>
          </p:nvSpPr>
          <p:spPr bwMode="hidden">
            <a:xfrm>
              <a:off x="5663" y="2680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216" name="Oval 214"/>
            <p:cNvSpPr>
              <a:spLocks noChangeArrowheads="1"/>
            </p:cNvSpPr>
            <p:nvPr/>
          </p:nvSpPr>
          <p:spPr bwMode="hidden">
            <a:xfrm>
              <a:off x="-65" y="2865"/>
              <a:ext cx="150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217" name="Oval 215"/>
            <p:cNvSpPr>
              <a:spLocks noChangeArrowheads="1"/>
            </p:cNvSpPr>
            <p:nvPr/>
          </p:nvSpPr>
          <p:spPr bwMode="hidden">
            <a:xfrm>
              <a:off x="2" y="247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218" name="Oval 216"/>
            <p:cNvSpPr>
              <a:spLocks noChangeArrowheads="1"/>
            </p:cNvSpPr>
            <p:nvPr/>
          </p:nvSpPr>
          <p:spPr bwMode="hidden">
            <a:xfrm>
              <a:off x="-9" y="1436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219" name="Oval 217"/>
            <p:cNvSpPr>
              <a:spLocks noChangeArrowheads="1"/>
            </p:cNvSpPr>
            <p:nvPr/>
          </p:nvSpPr>
          <p:spPr bwMode="hidden">
            <a:xfrm>
              <a:off x="5624" y="4010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</p:grpSp>
      <p:sp>
        <p:nvSpPr>
          <p:cNvPr id="167130" name="Rectangle 218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446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67131" name="Rectangle 21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220" name="Rectangle 220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1" name="Rectangle 221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2" name="Rectangle 22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A9C092-45FB-4211-A7E2-D8842593D98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033954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3521430-756B-453D-B3B6-FF0959B71545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5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86644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94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94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4B8A775-2619-44CA-B691-3E008316B5C9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5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17693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Заголовок и текст над объек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29600" cy="219075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3943350"/>
            <a:ext cx="8229600" cy="219075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A54A409-4728-4597-AFE1-02E80B0EA12D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6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21142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9AD962E-4B6F-4F0A-A9C9-45BDEC263C7E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5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24505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CAFFBEA-2E54-4D0B-9A43-FDD030FE74E1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5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37335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3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3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481F36B-7C10-4880-A363-43516C0C2A42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6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47220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09E350D-30B3-4223-BBA1-7A66A6253501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8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22564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9824755-7BBF-45C6-815F-87B1B223C835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4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65773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39FE8B2-E85D-4CAC-9410-F40C6EBFAFD9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3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0025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9DF08FF-F32F-418E-88B6-2F5D0DE70442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6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901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0BC5BC3-44D1-4840-A95F-64E6F68481E4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6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5937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rgbClr val="2F2F47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-496888" y="1308100"/>
            <a:ext cx="10429876" cy="5908675"/>
            <a:chOff x="-313" y="824"/>
            <a:chExt cx="6570" cy="3722"/>
          </a:xfrm>
        </p:grpSpPr>
        <p:sp>
          <p:nvSpPr>
            <p:cNvPr id="165891" name="Rectangle 3"/>
            <p:cNvSpPr>
              <a:spLocks noChangeArrowheads="1"/>
            </p:cNvSpPr>
            <p:nvPr userDrawn="1"/>
          </p:nvSpPr>
          <p:spPr bwMode="hidden">
            <a:xfrm rot="20798144" flipV="1">
              <a:off x="-14" y="1033"/>
              <a:ext cx="1744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 sz="18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165892" name="Rectangle 4"/>
            <p:cNvSpPr>
              <a:spLocks noChangeArrowheads="1"/>
            </p:cNvSpPr>
            <p:nvPr userDrawn="1"/>
          </p:nvSpPr>
          <p:spPr bwMode="hidden">
            <a:xfrm rot="20774366" flipV="1">
              <a:off x="-24" y="1127"/>
              <a:ext cx="203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 sz="18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165893" name="Rectangle 5"/>
            <p:cNvSpPr>
              <a:spLocks noChangeArrowheads="1"/>
            </p:cNvSpPr>
            <p:nvPr userDrawn="1"/>
          </p:nvSpPr>
          <p:spPr bwMode="hidden">
            <a:xfrm rot="20757421" flipV="1">
              <a:off x="-27" y="1198"/>
              <a:ext cx="224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 sz="18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165894" name="Rectangle 6"/>
            <p:cNvSpPr>
              <a:spLocks noChangeArrowheads="1"/>
            </p:cNvSpPr>
            <p:nvPr userDrawn="1"/>
          </p:nvSpPr>
          <p:spPr bwMode="hidden">
            <a:xfrm rot="20684206" flipV="1">
              <a:off x="-43" y="1283"/>
              <a:ext cx="247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 sz="18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165895" name="Rectangle 7"/>
            <p:cNvSpPr>
              <a:spLocks noChangeArrowheads="1"/>
            </p:cNvSpPr>
            <p:nvPr userDrawn="1"/>
          </p:nvSpPr>
          <p:spPr bwMode="hidden">
            <a:xfrm rot="20631226" flipV="1">
              <a:off x="-51" y="1397"/>
              <a:ext cx="2770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 sz="18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165896" name="Rectangle 8"/>
            <p:cNvSpPr>
              <a:spLocks noChangeArrowheads="1"/>
            </p:cNvSpPr>
            <p:nvPr userDrawn="1"/>
          </p:nvSpPr>
          <p:spPr bwMode="hidden">
            <a:xfrm rot="20554235" flipV="1">
              <a:off x="-65" y="1523"/>
              <a:ext cx="3058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 sz="18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165897" name="Rectangle 9"/>
            <p:cNvSpPr>
              <a:spLocks noChangeArrowheads="1"/>
            </p:cNvSpPr>
            <p:nvPr userDrawn="1"/>
          </p:nvSpPr>
          <p:spPr bwMode="hidden">
            <a:xfrm rot="20466593" flipV="1">
              <a:off x="-93" y="1694"/>
              <a:ext cx="340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 sz="18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165898" name="Rectangle 10"/>
            <p:cNvSpPr>
              <a:spLocks noChangeArrowheads="1"/>
            </p:cNvSpPr>
            <p:nvPr userDrawn="1"/>
          </p:nvSpPr>
          <p:spPr bwMode="hidden">
            <a:xfrm rot="20343219" flipV="1">
              <a:off x="-99" y="1863"/>
              <a:ext cx="374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 sz="18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165899" name="Rectangle 11"/>
            <p:cNvSpPr>
              <a:spLocks noChangeArrowheads="1"/>
            </p:cNvSpPr>
            <p:nvPr userDrawn="1"/>
          </p:nvSpPr>
          <p:spPr bwMode="hidden">
            <a:xfrm rot="20211065" flipV="1">
              <a:off x="-165" y="2053"/>
              <a:ext cx="420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 sz="18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165900" name="Rectangle 12"/>
            <p:cNvSpPr>
              <a:spLocks noChangeArrowheads="1"/>
            </p:cNvSpPr>
            <p:nvPr userDrawn="1"/>
          </p:nvSpPr>
          <p:spPr bwMode="hidden">
            <a:xfrm rot="20102912" flipV="1">
              <a:off x="-214" y="2289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 sz="18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165901" name="Rectangle 13"/>
            <p:cNvSpPr>
              <a:spLocks noChangeArrowheads="1"/>
            </p:cNvSpPr>
            <p:nvPr userDrawn="1"/>
          </p:nvSpPr>
          <p:spPr bwMode="hidden">
            <a:xfrm rot="19923405" flipV="1">
              <a:off x="-313" y="2617"/>
              <a:ext cx="52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 sz="18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165902" name="Rectangle 14"/>
            <p:cNvSpPr>
              <a:spLocks noChangeArrowheads="1"/>
            </p:cNvSpPr>
            <p:nvPr userDrawn="1"/>
          </p:nvSpPr>
          <p:spPr bwMode="hidden">
            <a:xfrm rot="19686284" flipV="1">
              <a:off x="9" y="2881"/>
              <a:ext cx="54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 sz="18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165903" name="Rectangle 15"/>
            <p:cNvSpPr>
              <a:spLocks noChangeArrowheads="1"/>
            </p:cNvSpPr>
            <p:nvPr userDrawn="1"/>
          </p:nvSpPr>
          <p:spPr bwMode="hidden">
            <a:xfrm rot="19383534" flipV="1">
              <a:off x="1319" y="2928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019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 sz="18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165904" name="Rectangle 16"/>
            <p:cNvSpPr>
              <a:spLocks noChangeArrowheads="1"/>
            </p:cNvSpPr>
            <p:nvPr userDrawn="1"/>
          </p:nvSpPr>
          <p:spPr bwMode="hidden">
            <a:xfrm rot="18994182" flipV="1">
              <a:off x="2681" y="3071"/>
              <a:ext cx="35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13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 sz="18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165905" name="Rectangle 17"/>
            <p:cNvSpPr>
              <a:spLocks noChangeArrowheads="1"/>
            </p:cNvSpPr>
            <p:nvPr userDrawn="1"/>
          </p:nvSpPr>
          <p:spPr bwMode="hidden">
            <a:xfrm rot="18603245" flipV="1">
              <a:off x="4053" y="3503"/>
              <a:ext cx="207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>
                <a:defRPr/>
              </a:pPr>
              <a:endParaRPr lang="ru-RU" sz="18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165906" name="Rectangle 18"/>
            <p:cNvSpPr>
              <a:spLocks noChangeArrowheads="1"/>
            </p:cNvSpPr>
            <p:nvPr userDrawn="1"/>
          </p:nvSpPr>
          <p:spPr bwMode="hidden">
            <a:xfrm rot="39991575" flipH="1" flipV="1">
              <a:off x="5368" y="4167"/>
              <a:ext cx="5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>
                <a:defRPr/>
              </a:pPr>
              <a:endParaRPr lang="ru-RU" sz="18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165907" name="Rectangle 19"/>
            <p:cNvSpPr>
              <a:spLocks noChangeArrowheads="1"/>
            </p:cNvSpPr>
            <p:nvPr userDrawn="1"/>
          </p:nvSpPr>
          <p:spPr bwMode="hidden">
            <a:xfrm rot="-20541361">
              <a:off x="-146" y="2360"/>
              <a:ext cx="604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ru-RU" sz="18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165908" name="Rectangle 20"/>
            <p:cNvSpPr>
              <a:spLocks noChangeArrowheads="1"/>
            </p:cNvSpPr>
            <p:nvPr userDrawn="1"/>
          </p:nvSpPr>
          <p:spPr bwMode="hidden">
            <a:xfrm rot="-20036206">
              <a:off x="-198" y="3396"/>
              <a:ext cx="414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ru-RU" sz="18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165909" name="Rectangle 21"/>
            <p:cNvSpPr>
              <a:spLocks noChangeArrowheads="1"/>
            </p:cNvSpPr>
            <p:nvPr userDrawn="1"/>
          </p:nvSpPr>
          <p:spPr bwMode="hidden">
            <a:xfrm rot="1732981">
              <a:off x="-165" y="3624"/>
              <a:ext cx="28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ru-RU" sz="18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165910" name="Rectangle 22"/>
            <p:cNvSpPr>
              <a:spLocks noChangeArrowheads="1"/>
            </p:cNvSpPr>
            <p:nvPr userDrawn="1"/>
          </p:nvSpPr>
          <p:spPr bwMode="hidden">
            <a:xfrm rot="1969083">
              <a:off x="-110" y="3922"/>
              <a:ext cx="14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ru-RU" sz="18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165911" name="Rectangle 23"/>
            <p:cNvSpPr>
              <a:spLocks noChangeArrowheads="1"/>
            </p:cNvSpPr>
            <p:nvPr userDrawn="1"/>
          </p:nvSpPr>
          <p:spPr bwMode="hidden">
            <a:xfrm rot="-20213826">
              <a:off x="-216" y="3221"/>
              <a:ext cx="547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862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ru-RU" sz="18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165912" name="Rectangle 24"/>
            <p:cNvSpPr>
              <a:spLocks noChangeArrowheads="1"/>
            </p:cNvSpPr>
            <p:nvPr userDrawn="1"/>
          </p:nvSpPr>
          <p:spPr bwMode="hidden">
            <a:xfrm rot="22583969">
              <a:off x="-115" y="2129"/>
              <a:ext cx="601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ru-RU" sz="18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165913" name="Rectangle 25"/>
            <p:cNvSpPr>
              <a:spLocks noChangeArrowheads="1"/>
            </p:cNvSpPr>
            <p:nvPr userDrawn="1"/>
          </p:nvSpPr>
          <p:spPr bwMode="hidden">
            <a:xfrm rot="930109" flipV="1">
              <a:off x="80" y="1946"/>
              <a:ext cx="575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 sz="18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165914" name="Rectangle 26"/>
            <p:cNvSpPr>
              <a:spLocks noChangeArrowheads="1"/>
            </p:cNvSpPr>
            <p:nvPr userDrawn="1"/>
          </p:nvSpPr>
          <p:spPr bwMode="hidden">
            <a:xfrm rot="-20731987">
              <a:off x="374" y="1802"/>
              <a:ext cx="5475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ru-RU" sz="18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165915" name="Rectangle 27"/>
            <p:cNvSpPr>
              <a:spLocks noChangeArrowheads="1"/>
            </p:cNvSpPr>
            <p:nvPr userDrawn="1"/>
          </p:nvSpPr>
          <p:spPr bwMode="hidden">
            <a:xfrm rot="-64024402">
              <a:off x="848" y="1582"/>
              <a:ext cx="49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ru-RU" sz="18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165916" name="Rectangle 28"/>
            <p:cNvSpPr>
              <a:spLocks noChangeArrowheads="1"/>
            </p:cNvSpPr>
            <p:nvPr userDrawn="1"/>
          </p:nvSpPr>
          <p:spPr bwMode="hidden">
            <a:xfrm rot="-42464612">
              <a:off x="1053" y="1476"/>
              <a:ext cx="475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ru-RU" sz="18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165917" name="Rectangle 29"/>
            <p:cNvSpPr>
              <a:spLocks noChangeArrowheads="1"/>
            </p:cNvSpPr>
            <p:nvPr userDrawn="1"/>
          </p:nvSpPr>
          <p:spPr bwMode="hidden">
            <a:xfrm rot="-20907336">
              <a:off x="1244" y="1377"/>
              <a:ext cx="455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ru-RU" sz="18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165918" name="Rectangle 30"/>
            <p:cNvSpPr>
              <a:spLocks noChangeArrowheads="1"/>
            </p:cNvSpPr>
            <p:nvPr userDrawn="1"/>
          </p:nvSpPr>
          <p:spPr bwMode="hidden">
            <a:xfrm rot="655690" flipV="1">
              <a:off x="1487" y="1305"/>
              <a:ext cx="431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 sz="18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165919" name="Rectangle 31"/>
            <p:cNvSpPr>
              <a:spLocks noChangeArrowheads="1"/>
            </p:cNvSpPr>
            <p:nvPr userDrawn="1"/>
          </p:nvSpPr>
          <p:spPr bwMode="hidden">
            <a:xfrm rot="636921" flipV="1">
              <a:off x="1650" y="1218"/>
              <a:ext cx="415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 sz="18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165920" name="Rectangle 32"/>
            <p:cNvSpPr>
              <a:spLocks noChangeArrowheads="1"/>
            </p:cNvSpPr>
            <p:nvPr userDrawn="1"/>
          </p:nvSpPr>
          <p:spPr bwMode="hidden">
            <a:xfrm rot="803987" flipV="1">
              <a:off x="611" y="1684"/>
              <a:ext cx="52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 sz="18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165921" name="Rectangle 33"/>
            <p:cNvSpPr>
              <a:spLocks noChangeArrowheads="1"/>
            </p:cNvSpPr>
            <p:nvPr userDrawn="1"/>
          </p:nvSpPr>
          <p:spPr bwMode="hidden">
            <a:xfrm rot="1273217" flipV="1">
              <a:off x="-204" y="2976"/>
              <a:ext cx="615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 sz="18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165922" name="Rectangle 34"/>
            <p:cNvSpPr>
              <a:spLocks noChangeArrowheads="1"/>
            </p:cNvSpPr>
            <p:nvPr userDrawn="1"/>
          </p:nvSpPr>
          <p:spPr bwMode="hidden">
            <a:xfrm rot="1169729" flipV="1">
              <a:off x="-174" y="2663"/>
              <a:ext cx="61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1373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 sz="18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165923" name="Oval 35"/>
            <p:cNvSpPr>
              <a:spLocks noChangeArrowheads="1"/>
            </p:cNvSpPr>
            <p:nvPr/>
          </p:nvSpPr>
          <p:spPr bwMode="hidden">
            <a:xfrm>
              <a:off x="740" y="3359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65924" name="Oval 36"/>
            <p:cNvSpPr>
              <a:spLocks noChangeArrowheads="1"/>
            </p:cNvSpPr>
            <p:nvPr/>
          </p:nvSpPr>
          <p:spPr bwMode="hidden">
            <a:xfrm>
              <a:off x="236" y="3074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65925" name="Oval 37"/>
            <p:cNvSpPr>
              <a:spLocks noChangeArrowheads="1"/>
            </p:cNvSpPr>
            <p:nvPr/>
          </p:nvSpPr>
          <p:spPr bwMode="hidden">
            <a:xfrm>
              <a:off x="159" y="3652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65926" name="Oval 38"/>
            <p:cNvSpPr>
              <a:spLocks noChangeArrowheads="1"/>
            </p:cNvSpPr>
            <p:nvPr/>
          </p:nvSpPr>
          <p:spPr bwMode="hidden">
            <a:xfrm>
              <a:off x="2077" y="2661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65927" name="Oval 39"/>
            <p:cNvSpPr>
              <a:spLocks noChangeArrowheads="1"/>
            </p:cNvSpPr>
            <p:nvPr/>
          </p:nvSpPr>
          <p:spPr bwMode="hidden">
            <a:xfrm>
              <a:off x="1223" y="307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65928" name="Oval 40"/>
            <p:cNvSpPr>
              <a:spLocks noChangeArrowheads="1"/>
            </p:cNvSpPr>
            <p:nvPr/>
          </p:nvSpPr>
          <p:spPr bwMode="hidden">
            <a:xfrm>
              <a:off x="1686" y="2857"/>
              <a:ext cx="156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65929" name="Oval 41"/>
            <p:cNvSpPr>
              <a:spLocks noChangeArrowheads="1"/>
            </p:cNvSpPr>
            <p:nvPr/>
          </p:nvSpPr>
          <p:spPr bwMode="hidden">
            <a:xfrm>
              <a:off x="750" y="2839"/>
              <a:ext cx="151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65930" name="Oval 42"/>
            <p:cNvSpPr>
              <a:spLocks noChangeArrowheads="1"/>
            </p:cNvSpPr>
            <p:nvPr/>
          </p:nvSpPr>
          <p:spPr bwMode="hidden">
            <a:xfrm>
              <a:off x="367" y="2656"/>
              <a:ext cx="150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65931" name="Oval 43"/>
            <p:cNvSpPr>
              <a:spLocks noChangeArrowheads="1"/>
            </p:cNvSpPr>
            <p:nvPr/>
          </p:nvSpPr>
          <p:spPr bwMode="hidden">
            <a:xfrm>
              <a:off x="1172" y="2642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65932" name="Oval 44"/>
            <p:cNvSpPr>
              <a:spLocks noChangeArrowheads="1"/>
            </p:cNvSpPr>
            <p:nvPr/>
          </p:nvSpPr>
          <p:spPr bwMode="hidden">
            <a:xfrm>
              <a:off x="2401" y="2485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65933" name="Oval 45"/>
            <p:cNvSpPr>
              <a:spLocks noChangeArrowheads="1"/>
            </p:cNvSpPr>
            <p:nvPr/>
          </p:nvSpPr>
          <p:spPr bwMode="hidden">
            <a:xfrm>
              <a:off x="1910" y="231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65934" name="Oval 46"/>
            <p:cNvSpPr>
              <a:spLocks noChangeArrowheads="1"/>
            </p:cNvSpPr>
            <p:nvPr/>
          </p:nvSpPr>
          <p:spPr bwMode="hidden">
            <a:xfrm>
              <a:off x="2254" y="2154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65935" name="Oval 47"/>
            <p:cNvSpPr>
              <a:spLocks noChangeArrowheads="1"/>
            </p:cNvSpPr>
            <p:nvPr/>
          </p:nvSpPr>
          <p:spPr bwMode="hidden">
            <a:xfrm>
              <a:off x="2742" y="230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65936" name="Oval 48"/>
            <p:cNvSpPr>
              <a:spLocks noChangeArrowheads="1"/>
            </p:cNvSpPr>
            <p:nvPr/>
          </p:nvSpPr>
          <p:spPr bwMode="hidden">
            <a:xfrm>
              <a:off x="2812" y="1898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65937" name="Oval 49"/>
            <p:cNvSpPr>
              <a:spLocks noChangeArrowheads="1"/>
            </p:cNvSpPr>
            <p:nvPr/>
          </p:nvSpPr>
          <p:spPr bwMode="hidden">
            <a:xfrm>
              <a:off x="3721" y="179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65938" name="Oval 50"/>
            <p:cNvSpPr>
              <a:spLocks noChangeArrowheads="1"/>
            </p:cNvSpPr>
            <p:nvPr/>
          </p:nvSpPr>
          <p:spPr bwMode="hidden">
            <a:xfrm>
              <a:off x="3528" y="189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65939" name="Oval 51"/>
            <p:cNvSpPr>
              <a:spLocks noChangeArrowheads="1"/>
            </p:cNvSpPr>
            <p:nvPr/>
          </p:nvSpPr>
          <p:spPr bwMode="hidden">
            <a:xfrm>
              <a:off x="3064" y="1778"/>
              <a:ext cx="128" cy="6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65940" name="Oval 52"/>
            <p:cNvSpPr>
              <a:spLocks noChangeArrowheads="1"/>
            </p:cNvSpPr>
            <p:nvPr/>
          </p:nvSpPr>
          <p:spPr bwMode="hidden">
            <a:xfrm>
              <a:off x="3277" y="202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65941" name="Oval 53"/>
            <p:cNvSpPr>
              <a:spLocks noChangeArrowheads="1"/>
            </p:cNvSpPr>
            <p:nvPr/>
          </p:nvSpPr>
          <p:spPr bwMode="hidden">
            <a:xfrm>
              <a:off x="3027" y="2160"/>
              <a:ext cx="133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65942" name="Oval 54"/>
            <p:cNvSpPr>
              <a:spLocks noChangeArrowheads="1"/>
            </p:cNvSpPr>
            <p:nvPr/>
          </p:nvSpPr>
          <p:spPr bwMode="hidden">
            <a:xfrm>
              <a:off x="1569" y="2453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65943" name="Oval 55"/>
            <p:cNvSpPr>
              <a:spLocks noChangeArrowheads="1"/>
            </p:cNvSpPr>
            <p:nvPr/>
          </p:nvSpPr>
          <p:spPr bwMode="hidden">
            <a:xfrm>
              <a:off x="1863" y="2028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65944" name="Oval 56"/>
            <p:cNvSpPr>
              <a:spLocks noChangeArrowheads="1"/>
            </p:cNvSpPr>
            <p:nvPr/>
          </p:nvSpPr>
          <p:spPr bwMode="hidden">
            <a:xfrm>
              <a:off x="1513" y="2175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65945" name="Oval 57"/>
            <p:cNvSpPr>
              <a:spLocks noChangeArrowheads="1"/>
            </p:cNvSpPr>
            <p:nvPr/>
          </p:nvSpPr>
          <p:spPr bwMode="hidden">
            <a:xfrm>
              <a:off x="1191" y="2311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65946" name="Oval 58"/>
            <p:cNvSpPr>
              <a:spLocks noChangeArrowheads="1"/>
            </p:cNvSpPr>
            <p:nvPr/>
          </p:nvSpPr>
          <p:spPr bwMode="hidden">
            <a:xfrm>
              <a:off x="1154" y="2047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65947" name="Oval 59"/>
            <p:cNvSpPr>
              <a:spLocks noChangeArrowheads="1"/>
            </p:cNvSpPr>
            <p:nvPr/>
          </p:nvSpPr>
          <p:spPr bwMode="hidden">
            <a:xfrm>
              <a:off x="1142" y="180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65948" name="Oval 60"/>
            <p:cNvSpPr>
              <a:spLocks noChangeArrowheads="1"/>
            </p:cNvSpPr>
            <p:nvPr/>
          </p:nvSpPr>
          <p:spPr bwMode="hidden">
            <a:xfrm>
              <a:off x="1500" y="191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65949" name="Oval 61"/>
            <p:cNvSpPr>
              <a:spLocks noChangeArrowheads="1"/>
            </p:cNvSpPr>
            <p:nvPr/>
          </p:nvSpPr>
          <p:spPr bwMode="hidden">
            <a:xfrm>
              <a:off x="1804" y="18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65950" name="Oval 62"/>
            <p:cNvSpPr>
              <a:spLocks noChangeArrowheads="1"/>
            </p:cNvSpPr>
            <p:nvPr/>
          </p:nvSpPr>
          <p:spPr bwMode="hidden">
            <a:xfrm>
              <a:off x="2159" y="1905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65951" name="Oval 63"/>
            <p:cNvSpPr>
              <a:spLocks noChangeArrowheads="1"/>
            </p:cNvSpPr>
            <p:nvPr/>
          </p:nvSpPr>
          <p:spPr bwMode="hidden">
            <a:xfrm>
              <a:off x="2432" y="178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65952" name="Oval 64"/>
            <p:cNvSpPr>
              <a:spLocks noChangeArrowheads="1"/>
            </p:cNvSpPr>
            <p:nvPr/>
          </p:nvSpPr>
          <p:spPr bwMode="hidden">
            <a:xfrm>
              <a:off x="470" y="203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65953" name="Oval 65"/>
            <p:cNvSpPr>
              <a:spLocks noChangeArrowheads="1"/>
            </p:cNvSpPr>
            <p:nvPr/>
          </p:nvSpPr>
          <p:spPr bwMode="hidden">
            <a:xfrm>
              <a:off x="68" y="2166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65954" name="Oval 66"/>
            <p:cNvSpPr>
              <a:spLocks noChangeArrowheads="1"/>
            </p:cNvSpPr>
            <p:nvPr/>
          </p:nvSpPr>
          <p:spPr bwMode="hidden">
            <a:xfrm>
              <a:off x="798" y="191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65955" name="Oval 67"/>
            <p:cNvSpPr>
              <a:spLocks noChangeArrowheads="1"/>
            </p:cNvSpPr>
            <p:nvPr/>
          </p:nvSpPr>
          <p:spPr bwMode="hidden">
            <a:xfrm>
              <a:off x="455" y="179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65956" name="Oval 68"/>
            <p:cNvSpPr>
              <a:spLocks noChangeArrowheads="1"/>
            </p:cNvSpPr>
            <p:nvPr/>
          </p:nvSpPr>
          <p:spPr bwMode="hidden">
            <a:xfrm>
              <a:off x="113" y="19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65957" name="Oval 69"/>
            <p:cNvSpPr>
              <a:spLocks noChangeArrowheads="1"/>
            </p:cNvSpPr>
            <p:nvPr/>
          </p:nvSpPr>
          <p:spPr bwMode="hidden">
            <a:xfrm>
              <a:off x="432" y="2323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65958" name="Oval 70"/>
            <p:cNvSpPr>
              <a:spLocks noChangeArrowheads="1"/>
            </p:cNvSpPr>
            <p:nvPr/>
          </p:nvSpPr>
          <p:spPr bwMode="hidden">
            <a:xfrm>
              <a:off x="814" y="217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65959" name="Oval 71"/>
            <p:cNvSpPr>
              <a:spLocks noChangeArrowheads="1"/>
            </p:cNvSpPr>
            <p:nvPr/>
          </p:nvSpPr>
          <p:spPr bwMode="hidden">
            <a:xfrm>
              <a:off x="789" y="2472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65960" name="Oval 72"/>
            <p:cNvSpPr>
              <a:spLocks noChangeArrowheads="1"/>
            </p:cNvSpPr>
            <p:nvPr/>
          </p:nvSpPr>
          <p:spPr bwMode="hidden">
            <a:xfrm>
              <a:off x="2544" y="201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65961" name="Oval 73"/>
            <p:cNvSpPr>
              <a:spLocks noChangeArrowheads="1"/>
            </p:cNvSpPr>
            <p:nvPr/>
          </p:nvSpPr>
          <p:spPr bwMode="hidden">
            <a:xfrm>
              <a:off x="1457" y="1700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65962" name="Oval 74"/>
            <p:cNvSpPr>
              <a:spLocks noChangeArrowheads="1"/>
            </p:cNvSpPr>
            <p:nvPr/>
          </p:nvSpPr>
          <p:spPr bwMode="hidden">
            <a:xfrm>
              <a:off x="1747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65963" name="Oval 75"/>
            <p:cNvSpPr>
              <a:spLocks noChangeArrowheads="1"/>
            </p:cNvSpPr>
            <p:nvPr/>
          </p:nvSpPr>
          <p:spPr bwMode="hidden">
            <a:xfrm>
              <a:off x="1385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65964" name="Oval 76"/>
            <p:cNvSpPr>
              <a:spLocks noChangeArrowheads="1"/>
            </p:cNvSpPr>
            <p:nvPr/>
          </p:nvSpPr>
          <p:spPr bwMode="hidden">
            <a:xfrm>
              <a:off x="1093" y="1595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65965" name="Oval 77"/>
            <p:cNvSpPr>
              <a:spLocks noChangeArrowheads="1"/>
            </p:cNvSpPr>
            <p:nvPr/>
          </p:nvSpPr>
          <p:spPr bwMode="hidden">
            <a:xfrm>
              <a:off x="792" y="169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65966" name="Oval 78"/>
            <p:cNvSpPr>
              <a:spLocks noChangeArrowheads="1"/>
            </p:cNvSpPr>
            <p:nvPr/>
          </p:nvSpPr>
          <p:spPr bwMode="hidden">
            <a:xfrm>
              <a:off x="2011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65967" name="Oval 79"/>
            <p:cNvSpPr>
              <a:spLocks noChangeArrowheads="1"/>
            </p:cNvSpPr>
            <p:nvPr/>
          </p:nvSpPr>
          <p:spPr bwMode="hidden">
            <a:xfrm>
              <a:off x="2087" y="169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65968" name="Oval 80"/>
            <p:cNvSpPr>
              <a:spLocks noChangeArrowheads="1"/>
            </p:cNvSpPr>
            <p:nvPr/>
          </p:nvSpPr>
          <p:spPr bwMode="hidden">
            <a:xfrm>
              <a:off x="2345" y="1601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65969" name="Oval 81"/>
            <p:cNvSpPr>
              <a:spLocks noChangeArrowheads="1"/>
            </p:cNvSpPr>
            <p:nvPr/>
          </p:nvSpPr>
          <p:spPr bwMode="hidden">
            <a:xfrm>
              <a:off x="2684" y="168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65970" name="Oval 82"/>
            <p:cNvSpPr>
              <a:spLocks noChangeArrowheads="1"/>
            </p:cNvSpPr>
            <p:nvPr/>
          </p:nvSpPr>
          <p:spPr bwMode="hidden">
            <a:xfrm>
              <a:off x="806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65971" name="Oval 83"/>
            <p:cNvSpPr>
              <a:spLocks noChangeArrowheads="1"/>
            </p:cNvSpPr>
            <p:nvPr/>
          </p:nvSpPr>
          <p:spPr bwMode="hidden">
            <a:xfrm>
              <a:off x="495" y="1597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65972" name="Oval 84"/>
            <p:cNvSpPr>
              <a:spLocks noChangeArrowheads="1"/>
            </p:cNvSpPr>
            <p:nvPr/>
          </p:nvSpPr>
          <p:spPr bwMode="hidden">
            <a:xfrm>
              <a:off x="228" y="150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65973" name="Oval 85"/>
            <p:cNvSpPr>
              <a:spLocks noChangeArrowheads="1"/>
            </p:cNvSpPr>
            <p:nvPr/>
          </p:nvSpPr>
          <p:spPr bwMode="hidden">
            <a:xfrm>
              <a:off x="157" y="169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65974" name="Oval 86"/>
            <p:cNvSpPr>
              <a:spLocks noChangeArrowheads="1"/>
            </p:cNvSpPr>
            <p:nvPr/>
          </p:nvSpPr>
          <p:spPr bwMode="hidden">
            <a:xfrm>
              <a:off x="2887" y="1595"/>
              <a:ext cx="124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65975" name="Oval 87"/>
            <p:cNvSpPr>
              <a:spLocks noChangeArrowheads="1"/>
            </p:cNvSpPr>
            <p:nvPr/>
          </p:nvSpPr>
          <p:spPr bwMode="hidden">
            <a:xfrm>
              <a:off x="3079" y="1511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65976" name="Oval 88"/>
            <p:cNvSpPr>
              <a:spLocks noChangeArrowheads="1"/>
            </p:cNvSpPr>
            <p:nvPr/>
          </p:nvSpPr>
          <p:spPr bwMode="hidden">
            <a:xfrm>
              <a:off x="3270" y="1688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65977" name="Oval 89"/>
            <p:cNvSpPr>
              <a:spLocks noChangeArrowheads="1"/>
            </p:cNvSpPr>
            <p:nvPr/>
          </p:nvSpPr>
          <p:spPr bwMode="hidden">
            <a:xfrm>
              <a:off x="3453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65978" name="Oval 90"/>
            <p:cNvSpPr>
              <a:spLocks noChangeArrowheads="1"/>
            </p:cNvSpPr>
            <p:nvPr/>
          </p:nvSpPr>
          <p:spPr bwMode="hidden">
            <a:xfrm>
              <a:off x="3651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65979" name="Oval 91"/>
            <p:cNvSpPr>
              <a:spLocks noChangeArrowheads="1"/>
            </p:cNvSpPr>
            <p:nvPr/>
          </p:nvSpPr>
          <p:spPr bwMode="hidden">
            <a:xfrm>
              <a:off x="4251" y="1513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65980" name="Oval 92"/>
            <p:cNvSpPr>
              <a:spLocks noChangeArrowheads="1"/>
            </p:cNvSpPr>
            <p:nvPr/>
          </p:nvSpPr>
          <p:spPr bwMode="hidden">
            <a:xfrm>
              <a:off x="3901" y="1701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65981" name="Oval 93"/>
            <p:cNvSpPr>
              <a:spLocks noChangeArrowheads="1"/>
            </p:cNvSpPr>
            <p:nvPr/>
          </p:nvSpPr>
          <p:spPr bwMode="hidden">
            <a:xfrm>
              <a:off x="4086" y="1608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65982" name="Oval 94"/>
            <p:cNvSpPr>
              <a:spLocks noChangeArrowheads="1"/>
            </p:cNvSpPr>
            <p:nvPr/>
          </p:nvSpPr>
          <p:spPr bwMode="hidden">
            <a:xfrm>
              <a:off x="1282" y="365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65983" name="Oval 95"/>
            <p:cNvSpPr>
              <a:spLocks noChangeArrowheads="1"/>
            </p:cNvSpPr>
            <p:nvPr/>
          </p:nvSpPr>
          <p:spPr bwMode="hidden">
            <a:xfrm>
              <a:off x="707" y="4014"/>
              <a:ext cx="191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65984" name="Oval 96"/>
            <p:cNvSpPr>
              <a:spLocks noChangeArrowheads="1"/>
            </p:cNvSpPr>
            <p:nvPr/>
          </p:nvSpPr>
          <p:spPr bwMode="hidden">
            <a:xfrm>
              <a:off x="2229" y="309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65985" name="Oval 97"/>
            <p:cNvSpPr>
              <a:spLocks noChangeArrowheads="1"/>
            </p:cNvSpPr>
            <p:nvPr/>
          </p:nvSpPr>
          <p:spPr bwMode="hidden">
            <a:xfrm>
              <a:off x="2604" y="286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65986" name="Oval 98"/>
            <p:cNvSpPr>
              <a:spLocks noChangeArrowheads="1"/>
            </p:cNvSpPr>
            <p:nvPr/>
          </p:nvSpPr>
          <p:spPr bwMode="hidden">
            <a:xfrm>
              <a:off x="2907" y="266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65987" name="Oval 99"/>
            <p:cNvSpPr>
              <a:spLocks noChangeArrowheads="1"/>
            </p:cNvSpPr>
            <p:nvPr/>
          </p:nvSpPr>
          <p:spPr bwMode="hidden">
            <a:xfrm>
              <a:off x="3248" y="2454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65988" name="Oval 100"/>
            <p:cNvSpPr>
              <a:spLocks noChangeArrowheads="1"/>
            </p:cNvSpPr>
            <p:nvPr/>
          </p:nvSpPr>
          <p:spPr bwMode="hidden">
            <a:xfrm>
              <a:off x="1801" y="336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65989" name="Oval 101"/>
            <p:cNvSpPr>
              <a:spLocks noChangeArrowheads="1"/>
            </p:cNvSpPr>
            <p:nvPr/>
          </p:nvSpPr>
          <p:spPr bwMode="hidden">
            <a:xfrm>
              <a:off x="3512" y="230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65990" name="Oval 102"/>
            <p:cNvSpPr>
              <a:spLocks noChangeArrowheads="1"/>
            </p:cNvSpPr>
            <p:nvPr/>
          </p:nvSpPr>
          <p:spPr bwMode="hidden">
            <a:xfrm>
              <a:off x="3980" y="20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65991" name="Oval 103"/>
            <p:cNvSpPr>
              <a:spLocks noChangeArrowheads="1"/>
            </p:cNvSpPr>
            <p:nvPr/>
          </p:nvSpPr>
          <p:spPr bwMode="hidden">
            <a:xfrm>
              <a:off x="3753" y="215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65992" name="Oval 104"/>
            <p:cNvSpPr>
              <a:spLocks noChangeArrowheads="1"/>
            </p:cNvSpPr>
            <p:nvPr/>
          </p:nvSpPr>
          <p:spPr bwMode="hidden">
            <a:xfrm>
              <a:off x="4176" y="1898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65993" name="Oval 105"/>
            <p:cNvSpPr>
              <a:spLocks noChangeArrowheads="1"/>
            </p:cNvSpPr>
            <p:nvPr/>
          </p:nvSpPr>
          <p:spPr bwMode="hidden">
            <a:xfrm>
              <a:off x="4338" y="1797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65994" name="Oval 106"/>
            <p:cNvSpPr>
              <a:spLocks noChangeArrowheads="1"/>
            </p:cNvSpPr>
            <p:nvPr/>
          </p:nvSpPr>
          <p:spPr bwMode="hidden">
            <a:xfrm>
              <a:off x="4505" y="170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65995" name="Oval 107"/>
            <p:cNvSpPr>
              <a:spLocks noChangeArrowheads="1"/>
            </p:cNvSpPr>
            <p:nvPr/>
          </p:nvSpPr>
          <p:spPr bwMode="hidden">
            <a:xfrm>
              <a:off x="4661" y="1603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65996" name="Oval 108"/>
            <p:cNvSpPr>
              <a:spLocks noChangeArrowheads="1"/>
            </p:cNvSpPr>
            <p:nvPr/>
          </p:nvSpPr>
          <p:spPr bwMode="hidden">
            <a:xfrm>
              <a:off x="4803" y="1512"/>
              <a:ext cx="128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65997" name="Oval 109"/>
            <p:cNvSpPr>
              <a:spLocks noChangeArrowheads="1"/>
            </p:cNvSpPr>
            <p:nvPr/>
          </p:nvSpPr>
          <p:spPr bwMode="hidden">
            <a:xfrm>
              <a:off x="4930" y="1431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65998" name="Oval 110"/>
            <p:cNvSpPr>
              <a:spLocks noChangeArrowheads="1"/>
            </p:cNvSpPr>
            <p:nvPr/>
          </p:nvSpPr>
          <p:spPr bwMode="hidden">
            <a:xfrm>
              <a:off x="3835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65999" name="Oval 111"/>
            <p:cNvSpPr>
              <a:spLocks noChangeArrowheads="1"/>
            </p:cNvSpPr>
            <p:nvPr/>
          </p:nvSpPr>
          <p:spPr bwMode="hidden">
            <a:xfrm>
              <a:off x="3286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66000" name="Oval 112"/>
            <p:cNvSpPr>
              <a:spLocks noChangeArrowheads="1"/>
            </p:cNvSpPr>
            <p:nvPr/>
          </p:nvSpPr>
          <p:spPr bwMode="hidden">
            <a:xfrm>
              <a:off x="2972" y="1366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66001" name="Oval 113"/>
            <p:cNvSpPr>
              <a:spLocks noChangeArrowheads="1"/>
            </p:cNvSpPr>
            <p:nvPr/>
          </p:nvSpPr>
          <p:spPr bwMode="hidden">
            <a:xfrm>
              <a:off x="3152" y="1292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66002" name="Oval 114"/>
            <p:cNvSpPr>
              <a:spLocks noChangeArrowheads="1"/>
            </p:cNvSpPr>
            <p:nvPr/>
          </p:nvSpPr>
          <p:spPr bwMode="hidden">
            <a:xfrm>
              <a:off x="3020" y="117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66003" name="Oval 115"/>
            <p:cNvSpPr>
              <a:spLocks noChangeArrowheads="1"/>
            </p:cNvSpPr>
            <p:nvPr/>
          </p:nvSpPr>
          <p:spPr bwMode="hidden">
            <a:xfrm>
              <a:off x="2443" y="1368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66004" name="Oval 116"/>
            <p:cNvSpPr>
              <a:spLocks noChangeArrowheads="1"/>
            </p:cNvSpPr>
            <p:nvPr/>
          </p:nvSpPr>
          <p:spPr bwMode="hidden">
            <a:xfrm>
              <a:off x="2301" y="1220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66005" name="Oval 117"/>
            <p:cNvSpPr>
              <a:spLocks noChangeArrowheads="1"/>
            </p:cNvSpPr>
            <p:nvPr/>
          </p:nvSpPr>
          <p:spPr bwMode="hidden">
            <a:xfrm>
              <a:off x="2095" y="1284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66006" name="Oval 118"/>
            <p:cNvSpPr>
              <a:spLocks noChangeArrowheads="1"/>
            </p:cNvSpPr>
            <p:nvPr/>
          </p:nvSpPr>
          <p:spPr bwMode="hidden">
            <a:xfrm>
              <a:off x="2228" y="1442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66007" name="Oval 119"/>
            <p:cNvSpPr>
              <a:spLocks noChangeArrowheads="1"/>
            </p:cNvSpPr>
            <p:nvPr/>
          </p:nvSpPr>
          <p:spPr bwMode="hidden">
            <a:xfrm>
              <a:off x="1109" y="142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66008" name="Oval 120"/>
            <p:cNvSpPr>
              <a:spLocks noChangeArrowheads="1"/>
            </p:cNvSpPr>
            <p:nvPr/>
          </p:nvSpPr>
          <p:spPr bwMode="hidden">
            <a:xfrm>
              <a:off x="611" y="1284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66009" name="Oval 121"/>
            <p:cNvSpPr>
              <a:spLocks noChangeArrowheads="1"/>
            </p:cNvSpPr>
            <p:nvPr/>
          </p:nvSpPr>
          <p:spPr bwMode="hidden">
            <a:xfrm>
              <a:off x="305" y="1358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66010" name="Oval 122"/>
            <p:cNvSpPr>
              <a:spLocks noChangeArrowheads="1"/>
            </p:cNvSpPr>
            <p:nvPr/>
          </p:nvSpPr>
          <p:spPr bwMode="hidden">
            <a:xfrm>
              <a:off x="156" y="115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66011" name="Oval 123"/>
            <p:cNvSpPr>
              <a:spLocks noChangeArrowheads="1"/>
            </p:cNvSpPr>
            <p:nvPr/>
          </p:nvSpPr>
          <p:spPr bwMode="hidden">
            <a:xfrm>
              <a:off x="4538" y="136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66012" name="Oval 124"/>
            <p:cNvSpPr>
              <a:spLocks noChangeArrowheads="1"/>
            </p:cNvSpPr>
            <p:nvPr/>
          </p:nvSpPr>
          <p:spPr bwMode="hidden">
            <a:xfrm>
              <a:off x="4407" y="1440"/>
              <a:ext cx="105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66013" name="Oval 125"/>
            <p:cNvSpPr>
              <a:spLocks noChangeArrowheads="1"/>
            </p:cNvSpPr>
            <p:nvPr/>
          </p:nvSpPr>
          <p:spPr bwMode="hidden">
            <a:xfrm>
              <a:off x="3992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66014" name="Oval 126"/>
            <p:cNvSpPr>
              <a:spLocks noChangeArrowheads="1"/>
            </p:cNvSpPr>
            <p:nvPr/>
          </p:nvSpPr>
          <p:spPr bwMode="hidden">
            <a:xfrm>
              <a:off x="3466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66015" name="Oval 127"/>
            <p:cNvSpPr>
              <a:spLocks noChangeArrowheads="1"/>
            </p:cNvSpPr>
            <p:nvPr/>
          </p:nvSpPr>
          <p:spPr bwMode="hidden">
            <a:xfrm>
              <a:off x="2852" y="1228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66016" name="Oval 128"/>
            <p:cNvSpPr>
              <a:spLocks noChangeArrowheads="1"/>
            </p:cNvSpPr>
            <p:nvPr/>
          </p:nvSpPr>
          <p:spPr bwMode="hidden">
            <a:xfrm>
              <a:off x="2678" y="1109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66017" name="Oval 129"/>
            <p:cNvSpPr>
              <a:spLocks noChangeArrowheads="1"/>
            </p:cNvSpPr>
            <p:nvPr/>
          </p:nvSpPr>
          <p:spPr bwMode="hidden">
            <a:xfrm>
              <a:off x="2859" y="104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66018" name="Oval 130"/>
            <p:cNvSpPr>
              <a:spLocks noChangeArrowheads="1"/>
            </p:cNvSpPr>
            <p:nvPr/>
          </p:nvSpPr>
          <p:spPr bwMode="hidden">
            <a:xfrm>
              <a:off x="1942" y="104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66019" name="Oval 131"/>
            <p:cNvSpPr>
              <a:spLocks noChangeArrowheads="1"/>
            </p:cNvSpPr>
            <p:nvPr/>
          </p:nvSpPr>
          <p:spPr bwMode="hidden">
            <a:xfrm>
              <a:off x="1088" y="1277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66020" name="Oval 132"/>
            <p:cNvSpPr>
              <a:spLocks noChangeArrowheads="1"/>
            </p:cNvSpPr>
            <p:nvPr/>
          </p:nvSpPr>
          <p:spPr bwMode="hidden">
            <a:xfrm>
              <a:off x="827" y="13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66021" name="Oval 133"/>
            <p:cNvSpPr>
              <a:spLocks noChangeArrowheads="1"/>
            </p:cNvSpPr>
            <p:nvPr/>
          </p:nvSpPr>
          <p:spPr bwMode="hidden">
            <a:xfrm>
              <a:off x="537" y="1428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66022" name="Oval 134"/>
            <p:cNvSpPr>
              <a:spLocks noChangeArrowheads="1"/>
            </p:cNvSpPr>
            <p:nvPr/>
          </p:nvSpPr>
          <p:spPr bwMode="hidden">
            <a:xfrm>
              <a:off x="635" y="106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66023" name="Oval 135"/>
            <p:cNvSpPr>
              <a:spLocks noChangeArrowheads="1"/>
            </p:cNvSpPr>
            <p:nvPr/>
          </p:nvSpPr>
          <p:spPr bwMode="hidden">
            <a:xfrm>
              <a:off x="1540" y="10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66024" name="Oval 136"/>
            <p:cNvSpPr>
              <a:spLocks noChangeArrowheads="1"/>
            </p:cNvSpPr>
            <p:nvPr/>
          </p:nvSpPr>
          <p:spPr bwMode="hidden">
            <a:xfrm>
              <a:off x="1120" y="1063"/>
              <a:ext cx="10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66025" name="Oval 137"/>
            <p:cNvSpPr>
              <a:spLocks noChangeArrowheads="1"/>
            </p:cNvSpPr>
            <p:nvPr/>
          </p:nvSpPr>
          <p:spPr bwMode="hidden">
            <a:xfrm>
              <a:off x="4131" y="1284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66026" name="Oval 138"/>
            <p:cNvSpPr>
              <a:spLocks noChangeArrowheads="1"/>
            </p:cNvSpPr>
            <p:nvPr/>
          </p:nvSpPr>
          <p:spPr bwMode="hidden">
            <a:xfrm>
              <a:off x="3477" y="116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66027" name="Oval 139"/>
            <p:cNvSpPr>
              <a:spLocks noChangeArrowheads="1"/>
            </p:cNvSpPr>
            <p:nvPr/>
          </p:nvSpPr>
          <p:spPr bwMode="hidden">
            <a:xfrm>
              <a:off x="3315" y="122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66028" name="Oval 140"/>
            <p:cNvSpPr>
              <a:spLocks noChangeArrowheads="1"/>
            </p:cNvSpPr>
            <p:nvPr/>
          </p:nvSpPr>
          <p:spPr bwMode="hidden">
            <a:xfrm>
              <a:off x="317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66029" name="Oval 141"/>
            <p:cNvSpPr>
              <a:spLocks noChangeArrowheads="1"/>
            </p:cNvSpPr>
            <p:nvPr/>
          </p:nvSpPr>
          <p:spPr bwMode="hidden">
            <a:xfrm>
              <a:off x="2396" y="105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66030" name="Oval 142"/>
            <p:cNvSpPr>
              <a:spLocks noChangeArrowheads="1"/>
            </p:cNvSpPr>
            <p:nvPr/>
          </p:nvSpPr>
          <p:spPr bwMode="hidden">
            <a:xfrm>
              <a:off x="2769" y="1446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66031" name="Oval 143"/>
            <p:cNvSpPr>
              <a:spLocks noChangeArrowheads="1"/>
            </p:cNvSpPr>
            <p:nvPr/>
          </p:nvSpPr>
          <p:spPr bwMode="hidden">
            <a:xfrm>
              <a:off x="2656" y="1294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66032" name="Oval 144"/>
            <p:cNvSpPr>
              <a:spLocks noChangeArrowheads="1"/>
            </p:cNvSpPr>
            <p:nvPr/>
          </p:nvSpPr>
          <p:spPr bwMode="hidden">
            <a:xfrm>
              <a:off x="2501" y="1159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66033" name="Oval 145"/>
            <p:cNvSpPr>
              <a:spLocks noChangeArrowheads="1"/>
            </p:cNvSpPr>
            <p:nvPr/>
          </p:nvSpPr>
          <p:spPr bwMode="hidden">
            <a:xfrm>
              <a:off x="2222" y="1101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66034" name="Oval 146"/>
            <p:cNvSpPr>
              <a:spLocks noChangeArrowheads="1"/>
            </p:cNvSpPr>
            <p:nvPr/>
          </p:nvSpPr>
          <p:spPr bwMode="hidden">
            <a:xfrm>
              <a:off x="2029" y="1162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66035" name="Oval 147"/>
            <p:cNvSpPr>
              <a:spLocks noChangeArrowheads="1"/>
            </p:cNvSpPr>
            <p:nvPr/>
          </p:nvSpPr>
          <p:spPr bwMode="hidden">
            <a:xfrm>
              <a:off x="1875" y="13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66036" name="Oval 148"/>
            <p:cNvSpPr>
              <a:spLocks noChangeArrowheads="1"/>
            </p:cNvSpPr>
            <p:nvPr/>
          </p:nvSpPr>
          <p:spPr bwMode="hidden">
            <a:xfrm>
              <a:off x="1809" y="1223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66037" name="Oval 149"/>
            <p:cNvSpPr>
              <a:spLocks noChangeArrowheads="1"/>
            </p:cNvSpPr>
            <p:nvPr/>
          </p:nvSpPr>
          <p:spPr bwMode="hidden">
            <a:xfrm>
              <a:off x="1738" y="1098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66038" name="Oval 150"/>
            <p:cNvSpPr>
              <a:spLocks noChangeArrowheads="1"/>
            </p:cNvSpPr>
            <p:nvPr/>
          </p:nvSpPr>
          <p:spPr bwMode="hidden">
            <a:xfrm>
              <a:off x="1583" y="128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66039" name="Oval 151"/>
            <p:cNvSpPr>
              <a:spLocks noChangeArrowheads="1"/>
            </p:cNvSpPr>
            <p:nvPr/>
          </p:nvSpPr>
          <p:spPr bwMode="hidden">
            <a:xfrm>
              <a:off x="1379" y="134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66040" name="Oval 152"/>
            <p:cNvSpPr>
              <a:spLocks noChangeArrowheads="1"/>
            </p:cNvSpPr>
            <p:nvPr/>
          </p:nvSpPr>
          <p:spPr bwMode="hidden">
            <a:xfrm>
              <a:off x="1529" y="11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66041" name="Oval 153"/>
            <p:cNvSpPr>
              <a:spLocks noChangeArrowheads="1"/>
            </p:cNvSpPr>
            <p:nvPr/>
          </p:nvSpPr>
          <p:spPr bwMode="hidden">
            <a:xfrm>
              <a:off x="1294" y="1222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66042" name="Oval 154"/>
            <p:cNvSpPr>
              <a:spLocks noChangeArrowheads="1"/>
            </p:cNvSpPr>
            <p:nvPr/>
          </p:nvSpPr>
          <p:spPr bwMode="hidden">
            <a:xfrm>
              <a:off x="131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66043" name="Oval 155"/>
            <p:cNvSpPr>
              <a:spLocks noChangeArrowheads="1"/>
            </p:cNvSpPr>
            <p:nvPr/>
          </p:nvSpPr>
          <p:spPr bwMode="hidden">
            <a:xfrm>
              <a:off x="1082" y="116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66044" name="Oval 156"/>
            <p:cNvSpPr>
              <a:spLocks noChangeArrowheads="1"/>
            </p:cNvSpPr>
            <p:nvPr/>
          </p:nvSpPr>
          <p:spPr bwMode="hidden">
            <a:xfrm>
              <a:off x="877" y="112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66045" name="Oval 157"/>
            <p:cNvSpPr>
              <a:spLocks noChangeArrowheads="1"/>
            </p:cNvSpPr>
            <p:nvPr/>
          </p:nvSpPr>
          <p:spPr bwMode="hidden">
            <a:xfrm>
              <a:off x="875" y="121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66046" name="Oval 158"/>
            <p:cNvSpPr>
              <a:spLocks noChangeArrowheads="1"/>
            </p:cNvSpPr>
            <p:nvPr/>
          </p:nvSpPr>
          <p:spPr bwMode="hidden">
            <a:xfrm>
              <a:off x="680" y="117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66047" name="Oval 159"/>
            <p:cNvSpPr>
              <a:spLocks noChangeArrowheads="1"/>
            </p:cNvSpPr>
            <p:nvPr/>
          </p:nvSpPr>
          <p:spPr bwMode="hidden">
            <a:xfrm>
              <a:off x="411" y="123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66048" name="Oval 160"/>
            <p:cNvSpPr>
              <a:spLocks noChangeArrowheads="1"/>
            </p:cNvSpPr>
            <p:nvPr/>
          </p:nvSpPr>
          <p:spPr bwMode="hidden">
            <a:xfrm>
              <a:off x="434" y="110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66049" name="Oval 161"/>
            <p:cNvSpPr>
              <a:spLocks noChangeArrowheads="1"/>
            </p:cNvSpPr>
            <p:nvPr/>
          </p:nvSpPr>
          <p:spPr bwMode="hidden">
            <a:xfrm>
              <a:off x="119" y="131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66050" name="Oval 162"/>
            <p:cNvSpPr>
              <a:spLocks noChangeArrowheads="1"/>
            </p:cNvSpPr>
            <p:nvPr/>
          </p:nvSpPr>
          <p:spPr bwMode="hidden">
            <a:xfrm>
              <a:off x="858" y="1001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66051" name="Oval 163"/>
            <p:cNvSpPr>
              <a:spLocks noChangeArrowheads="1"/>
            </p:cNvSpPr>
            <p:nvPr/>
          </p:nvSpPr>
          <p:spPr bwMode="hidden">
            <a:xfrm>
              <a:off x="1341" y="1013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66052" name="Oval 164"/>
            <p:cNvSpPr>
              <a:spLocks noChangeArrowheads="1"/>
            </p:cNvSpPr>
            <p:nvPr/>
          </p:nvSpPr>
          <p:spPr bwMode="hidden">
            <a:xfrm>
              <a:off x="1739" y="1008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66053" name="Oval 165"/>
            <p:cNvSpPr>
              <a:spLocks noChangeArrowheads="1"/>
            </p:cNvSpPr>
            <p:nvPr/>
          </p:nvSpPr>
          <p:spPr bwMode="hidden">
            <a:xfrm>
              <a:off x="2116" y="1001"/>
              <a:ext cx="100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66054" name="Oval 166"/>
            <p:cNvSpPr>
              <a:spLocks noChangeArrowheads="1"/>
            </p:cNvSpPr>
            <p:nvPr/>
          </p:nvSpPr>
          <p:spPr bwMode="hidden">
            <a:xfrm>
              <a:off x="2320" y="941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66055" name="Oval 167"/>
            <p:cNvSpPr>
              <a:spLocks noChangeArrowheads="1"/>
            </p:cNvSpPr>
            <p:nvPr/>
          </p:nvSpPr>
          <p:spPr bwMode="hidden">
            <a:xfrm>
              <a:off x="2601" y="995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66056" name="Oval 168"/>
            <p:cNvSpPr>
              <a:spLocks noChangeArrowheads="1"/>
            </p:cNvSpPr>
            <p:nvPr/>
          </p:nvSpPr>
          <p:spPr bwMode="hidden">
            <a:xfrm>
              <a:off x="1667" y="1420"/>
              <a:ext cx="106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66057" name="Oval 169"/>
            <p:cNvSpPr>
              <a:spLocks noChangeArrowheads="1"/>
            </p:cNvSpPr>
            <p:nvPr/>
          </p:nvSpPr>
          <p:spPr bwMode="hidden">
            <a:xfrm>
              <a:off x="2557" y="151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66058" name="Oval 170"/>
            <p:cNvSpPr>
              <a:spLocks noChangeArrowheads="1"/>
            </p:cNvSpPr>
            <p:nvPr/>
          </p:nvSpPr>
          <p:spPr bwMode="hidden">
            <a:xfrm>
              <a:off x="3619" y="1287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66059" name="Oval 171"/>
            <p:cNvSpPr>
              <a:spLocks noChangeArrowheads="1"/>
            </p:cNvSpPr>
            <p:nvPr/>
          </p:nvSpPr>
          <p:spPr bwMode="hidden">
            <a:xfrm>
              <a:off x="3791" y="1212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66060" name="Oval 172"/>
            <p:cNvSpPr>
              <a:spLocks noChangeArrowheads="1"/>
            </p:cNvSpPr>
            <p:nvPr/>
          </p:nvSpPr>
          <p:spPr bwMode="hidden">
            <a:xfrm>
              <a:off x="213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66061" name="Oval 173"/>
            <p:cNvSpPr>
              <a:spLocks noChangeArrowheads="1"/>
            </p:cNvSpPr>
            <p:nvPr/>
          </p:nvSpPr>
          <p:spPr bwMode="hidden">
            <a:xfrm>
              <a:off x="126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66062" name="Oval 174"/>
            <p:cNvSpPr>
              <a:spLocks noChangeArrowheads="1"/>
            </p:cNvSpPr>
            <p:nvPr/>
          </p:nvSpPr>
          <p:spPr bwMode="hidden">
            <a:xfrm>
              <a:off x="1471" y="869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66063" name="Oval 175"/>
            <p:cNvSpPr>
              <a:spLocks noChangeArrowheads="1"/>
            </p:cNvSpPr>
            <p:nvPr/>
          </p:nvSpPr>
          <p:spPr bwMode="hidden">
            <a:xfrm>
              <a:off x="1650" y="824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66064" name="Oval 176"/>
            <p:cNvSpPr>
              <a:spLocks noChangeArrowheads="1"/>
            </p:cNvSpPr>
            <p:nvPr/>
          </p:nvSpPr>
          <p:spPr bwMode="hidden">
            <a:xfrm>
              <a:off x="1918" y="869"/>
              <a:ext cx="84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66065" name="Oval 177"/>
            <p:cNvSpPr>
              <a:spLocks noChangeArrowheads="1"/>
            </p:cNvSpPr>
            <p:nvPr/>
          </p:nvSpPr>
          <p:spPr bwMode="hidden">
            <a:xfrm>
              <a:off x="1720" y="923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66066" name="Oval 178"/>
            <p:cNvSpPr>
              <a:spLocks noChangeArrowheads="1"/>
            </p:cNvSpPr>
            <p:nvPr/>
          </p:nvSpPr>
          <p:spPr bwMode="hidden">
            <a:xfrm>
              <a:off x="1913" y="957"/>
              <a:ext cx="9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66067" name="Oval 179"/>
            <p:cNvSpPr>
              <a:spLocks noChangeArrowheads="1"/>
            </p:cNvSpPr>
            <p:nvPr/>
          </p:nvSpPr>
          <p:spPr bwMode="hidden">
            <a:xfrm>
              <a:off x="1541" y="962"/>
              <a:ext cx="89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66068" name="Oval 180"/>
            <p:cNvSpPr>
              <a:spLocks noChangeArrowheads="1"/>
            </p:cNvSpPr>
            <p:nvPr/>
          </p:nvSpPr>
          <p:spPr bwMode="hidden">
            <a:xfrm>
              <a:off x="1076" y="953"/>
              <a:ext cx="10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66069" name="Oval 181"/>
            <p:cNvSpPr>
              <a:spLocks noChangeArrowheads="1"/>
            </p:cNvSpPr>
            <p:nvPr/>
          </p:nvSpPr>
          <p:spPr bwMode="hidden">
            <a:xfrm>
              <a:off x="1983" y="4027"/>
              <a:ext cx="195" cy="10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66070" name="Oval 182"/>
            <p:cNvSpPr>
              <a:spLocks noChangeArrowheads="1"/>
            </p:cNvSpPr>
            <p:nvPr/>
          </p:nvSpPr>
          <p:spPr bwMode="hidden">
            <a:xfrm>
              <a:off x="2460" y="3671"/>
              <a:ext cx="196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66071" name="Oval 183"/>
            <p:cNvSpPr>
              <a:spLocks noChangeArrowheads="1"/>
            </p:cNvSpPr>
            <p:nvPr/>
          </p:nvSpPr>
          <p:spPr bwMode="hidden">
            <a:xfrm>
              <a:off x="3238" y="3121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66072" name="Oval 184"/>
            <p:cNvSpPr>
              <a:spLocks noChangeArrowheads="1"/>
            </p:cNvSpPr>
            <p:nvPr/>
          </p:nvSpPr>
          <p:spPr bwMode="hidden">
            <a:xfrm>
              <a:off x="3550" y="2880"/>
              <a:ext cx="157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66073" name="Oval 185"/>
            <p:cNvSpPr>
              <a:spLocks noChangeArrowheads="1"/>
            </p:cNvSpPr>
            <p:nvPr/>
          </p:nvSpPr>
          <p:spPr bwMode="hidden">
            <a:xfrm>
              <a:off x="2892" y="3377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66074" name="Oval 186"/>
            <p:cNvSpPr>
              <a:spLocks noChangeArrowheads="1"/>
            </p:cNvSpPr>
            <p:nvPr/>
          </p:nvSpPr>
          <p:spPr bwMode="hidden">
            <a:xfrm>
              <a:off x="3869" y="2657"/>
              <a:ext cx="151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66075" name="Oval 187"/>
            <p:cNvSpPr>
              <a:spLocks noChangeArrowheads="1"/>
            </p:cNvSpPr>
            <p:nvPr/>
          </p:nvSpPr>
          <p:spPr bwMode="hidden">
            <a:xfrm>
              <a:off x="4090" y="2475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66076" name="Oval 188"/>
            <p:cNvSpPr>
              <a:spLocks noChangeArrowheads="1"/>
            </p:cNvSpPr>
            <p:nvPr/>
          </p:nvSpPr>
          <p:spPr bwMode="hidden">
            <a:xfrm>
              <a:off x="4327" y="23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66077" name="Oval 189"/>
            <p:cNvSpPr>
              <a:spLocks noChangeArrowheads="1"/>
            </p:cNvSpPr>
            <p:nvPr/>
          </p:nvSpPr>
          <p:spPr bwMode="hidden">
            <a:xfrm>
              <a:off x="4712" y="202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66078" name="Oval 190"/>
            <p:cNvSpPr>
              <a:spLocks noChangeArrowheads="1"/>
            </p:cNvSpPr>
            <p:nvPr/>
          </p:nvSpPr>
          <p:spPr bwMode="hidden">
            <a:xfrm>
              <a:off x="4533" y="2162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66079" name="Oval 191"/>
            <p:cNvSpPr>
              <a:spLocks noChangeArrowheads="1"/>
            </p:cNvSpPr>
            <p:nvPr/>
          </p:nvSpPr>
          <p:spPr bwMode="hidden">
            <a:xfrm>
              <a:off x="4863" y="1920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66080" name="Oval 192"/>
            <p:cNvSpPr>
              <a:spLocks noChangeArrowheads="1"/>
            </p:cNvSpPr>
            <p:nvPr/>
          </p:nvSpPr>
          <p:spPr bwMode="hidden">
            <a:xfrm>
              <a:off x="5009" y="180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66081" name="Oval 193"/>
            <p:cNvSpPr>
              <a:spLocks noChangeArrowheads="1"/>
            </p:cNvSpPr>
            <p:nvPr/>
          </p:nvSpPr>
          <p:spPr bwMode="hidden">
            <a:xfrm>
              <a:off x="5161" y="170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66082" name="Oval 194"/>
            <p:cNvSpPr>
              <a:spLocks noChangeArrowheads="1"/>
            </p:cNvSpPr>
            <p:nvPr/>
          </p:nvSpPr>
          <p:spPr bwMode="hidden">
            <a:xfrm>
              <a:off x="5277" y="1614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66083" name="Oval 195"/>
            <p:cNvSpPr>
              <a:spLocks noChangeArrowheads="1"/>
            </p:cNvSpPr>
            <p:nvPr/>
          </p:nvSpPr>
          <p:spPr bwMode="hidden">
            <a:xfrm>
              <a:off x="5398" y="1521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66084" name="Oval 196"/>
            <p:cNvSpPr>
              <a:spLocks noChangeArrowheads="1"/>
            </p:cNvSpPr>
            <p:nvPr/>
          </p:nvSpPr>
          <p:spPr bwMode="hidden">
            <a:xfrm>
              <a:off x="3255" y="4071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66085" name="Oval 197"/>
            <p:cNvSpPr>
              <a:spLocks noChangeArrowheads="1"/>
            </p:cNvSpPr>
            <p:nvPr/>
          </p:nvSpPr>
          <p:spPr bwMode="hidden">
            <a:xfrm>
              <a:off x="3651" y="369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66086" name="Oval 198"/>
            <p:cNvSpPr>
              <a:spLocks noChangeArrowheads="1"/>
            </p:cNvSpPr>
            <p:nvPr/>
          </p:nvSpPr>
          <p:spPr bwMode="hidden">
            <a:xfrm>
              <a:off x="4773" y="3705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66087" name="Oval 199"/>
            <p:cNvSpPr>
              <a:spLocks noChangeArrowheads="1"/>
            </p:cNvSpPr>
            <p:nvPr/>
          </p:nvSpPr>
          <p:spPr bwMode="hidden">
            <a:xfrm>
              <a:off x="4491" y="4049"/>
              <a:ext cx="196" cy="10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66088" name="Oval 200"/>
            <p:cNvSpPr>
              <a:spLocks noChangeArrowheads="1"/>
            </p:cNvSpPr>
            <p:nvPr/>
          </p:nvSpPr>
          <p:spPr bwMode="hidden">
            <a:xfrm>
              <a:off x="3989" y="3396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66089" name="Oval 201"/>
            <p:cNvSpPr>
              <a:spLocks noChangeArrowheads="1"/>
            </p:cNvSpPr>
            <p:nvPr/>
          </p:nvSpPr>
          <p:spPr bwMode="hidden">
            <a:xfrm>
              <a:off x="4263" y="3141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66090" name="Oval 202"/>
            <p:cNvSpPr>
              <a:spLocks noChangeArrowheads="1"/>
            </p:cNvSpPr>
            <p:nvPr/>
          </p:nvSpPr>
          <p:spPr bwMode="hidden">
            <a:xfrm>
              <a:off x="5044" y="3418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66091" name="Oval 203"/>
            <p:cNvSpPr>
              <a:spLocks noChangeArrowheads="1"/>
            </p:cNvSpPr>
            <p:nvPr/>
          </p:nvSpPr>
          <p:spPr bwMode="hidden">
            <a:xfrm>
              <a:off x="4553" y="28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66092" name="Oval 204"/>
            <p:cNvSpPr>
              <a:spLocks noChangeArrowheads="1"/>
            </p:cNvSpPr>
            <p:nvPr/>
          </p:nvSpPr>
          <p:spPr bwMode="hidden">
            <a:xfrm>
              <a:off x="5293" y="311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66093" name="Oval 205"/>
            <p:cNvSpPr>
              <a:spLocks noChangeArrowheads="1"/>
            </p:cNvSpPr>
            <p:nvPr/>
          </p:nvSpPr>
          <p:spPr bwMode="hidden">
            <a:xfrm>
              <a:off x="5497" y="2879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66094" name="Oval 206"/>
            <p:cNvSpPr>
              <a:spLocks noChangeArrowheads="1"/>
            </p:cNvSpPr>
            <p:nvPr/>
          </p:nvSpPr>
          <p:spPr bwMode="hidden">
            <a:xfrm>
              <a:off x="4772" y="26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66095" name="Oval 207"/>
            <p:cNvSpPr>
              <a:spLocks noChangeArrowheads="1"/>
            </p:cNvSpPr>
            <p:nvPr/>
          </p:nvSpPr>
          <p:spPr bwMode="hidden">
            <a:xfrm>
              <a:off x="4966" y="248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66096" name="Oval 208"/>
            <p:cNvSpPr>
              <a:spLocks noChangeArrowheads="1"/>
            </p:cNvSpPr>
            <p:nvPr/>
          </p:nvSpPr>
          <p:spPr bwMode="hidden">
            <a:xfrm>
              <a:off x="5444" y="205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66097" name="Oval 209"/>
            <p:cNvSpPr>
              <a:spLocks noChangeArrowheads="1"/>
            </p:cNvSpPr>
            <p:nvPr/>
          </p:nvSpPr>
          <p:spPr bwMode="hidden">
            <a:xfrm>
              <a:off x="5161" y="2314"/>
              <a:ext cx="140" cy="7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66098" name="Oval 210"/>
            <p:cNvSpPr>
              <a:spLocks noChangeArrowheads="1"/>
            </p:cNvSpPr>
            <p:nvPr/>
          </p:nvSpPr>
          <p:spPr bwMode="hidden">
            <a:xfrm>
              <a:off x="5318" y="2176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66099" name="Oval 211"/>
            <p:cNvSpPr>
              <a:spLocks noChangeArrowheads="1"/>
            </p:cNvSpPr>
            <p:nvPr/>
          </p:nvSpPr>
          <p:spPr bwMode="hidden">
            <a:xfrm>
              <a:off x="5581" y="193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66100" name="Oval 212"/>
            <p:cNvSpPr>
              <a:spLocks noChangeArrowheads="1"/>
            </p:cNvSpPr>
            <p:nvPr/>
          </p:nvSpPr>
          <p:spPr bwMode="hidden">
            <a:xfrm>
              <a:off x="5689" y="181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66101" name="Oval 213"/>
            <p:cNvSpPr>
              <a:spLocks noChangeArrowheads="1"/>
            </p:cNvSpPr>
            <p:nvPr/>
          </p:nvSpPr>
          <p:spPr bwMode="hidden">
            <a:xfrm>
              <a:off x="5663" y="2680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66102" name="Oval 214"/>
            <p:cNvSpPr>
              <a:spLocks noChangeArrowheads="1"/>
            </p:cNvSpPr>
            <p:nvPr/>
          </p:nvSpPr>
          <p:spPr bwMode="hidden">
            <a:xfrm>
              <a:off x="-65" y="2865"/>
              <a:ext cx="150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66103" name="Oval 215"/>
            <p:cNvSpPr>
              <a:spLocks noChangeArrowheads="1"/>
            </p:cNvSpPr>
            <p:nvPr/>
          </p:nvSpPr>
          <p:spPr bwMode="hidden">
            <a:xfrm>
              <a:off x="2" y="247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66104" name="Oval 216"/>
            <p:cNvSpPr>
              <a:spLocks noChangeArrowheads="1"/>
            </p:cNvSpPr>
            <p:nvPr/>
          </p:nvSpPr>
          <p:spPr bwMode="hidden">
            <a:xfrm>
              <a:off x="-9" y="1436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66105" name="Oval 217"/>
            <p:cNvSpPr>
              <a:spLocks noChangeArrowheads="1"/>
            </p:cNvSpPr>
            <p:nvPr/>
          </p:nvSpPr>
          <p:spPr bwMode="hidden">
            <a:xfrm>
              <a:off x="5624" y="4010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</p:grpSp>
      <p:sp>
        <p:nvSpPr>
          <p:cNvPr id="166106" name="Rectangle 2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437DF4D0-6A5A-413F-8D67-9745F3DE98F4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166107" name="Rectangle 21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6108" name="Rectangle 22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6109" name="Rectangle 22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66110" name="Rectangle 22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77" r:id="rId1"/>
    <p:sldLayoutId id="2147483766" r:id="rId2"/>
    <p:sldLayoutId id="2147483767" r:id="rId3"/>
    <p:sldLayoutId id="2147483768" r:id="rId4"/>
    <p:sldLayoutId id="2147483769" r:id="rId5"/>
    <p:sldLayoutId id="2147483770" r:id="rId6"/>
    <p:sldLayoutId id="2147483771" r:id="rId7"/>
    <p:sldLayoutId id="2147483772" r:id="rId8"/>
    <p:sldLayoutId id="2147483773" r:id="rId9"/>
    <p:sldLayoutId id="2147483774" r:id="rId10"/>
    <p:sldLayoutId id="2147483775" r:id="rId11"/>
    <p:sldLayoutId id="2147483776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Blip>
          <a:blip r:embed="rId14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Blip>
          <a:blip r:embed="rId14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Blip>
          <a:blip r:embed="rId14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4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4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4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4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539750" y="0"/>
            <a:ext cx="7772400" cy="549275"/>
          </a:xfrm>
        </p:spPr>
        <p:txBody>
          <a:bodyPr/>
          <a:lstStyle/>
          <a:p>
            <a:pPr eaLnBrk="1" hangingPunct="1">
              <a:defRPr/>
            </a:pPr>
            <a:r>
              <a:rPr lang="ru-RU" sz="1600" smtClean="0"/>
              <a:t>ГОУ ВПО</a:t>
            </a:r>
            <a:br>
              <a:rPr lang="ru-RU" sz="1600" smtClean="0"/>
            </a:br>
            <a:r>
              <a:rPr lang="ru-RU" sz="1600" smtClean="0"/>
              <a:t>ДВГУПС</a:t>
            </a:r>
          </a:p>
        </p:txBody>
      </p:sp>
      <p:sp>
        <p:nvSpPr>
          <p:cNvPr id="168965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331913" y="2420938"/>
            <a:ext cx="6400800" cy="1752600"/>
          </a:xfrm>
        </p:spPr>
        <p:txBody>
          <a:bodyPr/>
          <a:lstStyle/>
          <a:p>
            <a:pPr eaLnBrk="1" hangingPunct="1">
              <a:defRPr/>
            </a:pPr>
            <a:r>
              <a:rPr lang="ru-RU" sz="4000" b="1" smtClean="0"/>
              <a:t>История возникновения и развития ЭВМ</a:t>
            </a:r>
          </a:p>
        </p:txBody>
      </p:sp>
      <p:sp>
        <p:nvSpPr>
          <p:cNvPr id="3076" name="Text Box 6"/>
          <p:cNvSpPr txBox="1">
            <a:spLocks noChangeArrowheads="1"/>
          </p:cNvSpPr>
          <p:nvPr/>
        </p:nvSpPr>
        <p:spPr bwMode="auto">
          <a:xfrm>
            <a:off x="6948488" y="1268413"/>
            <a:ext cx="1944687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1400"/>
              <a:t>Кафедра «ИТиС»</a:t>
            </a:r>
          </a:p>
          <a:p>
            <a:pPr eaLnBrk="1" hangingPunct="1"/>
            <a:endParaRPr lang="ru-RU" altLang="ru-RU" sz="1400"/>
          </a:p>
        </p:txBody>
      </p:sp>
      <p:sp>
        <p:nvSpPr>
          <p:cNvPr id="3077" name="Text Box 7"/>
          <p:cNvSpPr txBox="1">
            <a:spLocks noChangeArrowheads="1"/>
          </p:cNvSpPr>
          <p:nvPr/>
        </p:nvSpPr>
        <p:spPr bwMode="auto">
          <a:xfrm>
            <a:off x="5703888" y="5608638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 sz="1800"/>
          </a:p>
        </p:txBody>
      </p:sp>
      <p:sp>
        <p:nvSpPr>
          <p:cNvPr id="3078" name="Text Box 8"/>
          <p:cNvSpPr txBox="1">
            <a:spLocks noChangeArrowheads="1"/>
          </p:cNvSpPr>
          <p:nvPr/>
        </p:nvSpPr>
        <p:spPr bwMode="auto">
          <a:xfrm>
            <a:off x="7596188" y="4365625"/>
            <a:ext cx="1547812" cy="158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1400"/>
              <a:t>Выполнили: </a:t>
            </a:r>
          </a:p>
          <a:p>
            <a:pPr eaLnBrk="1" hangingPunct="1"/>
            <a:r>
              <a:rPr lang="ru-RU" altLang="ru-RU" sz="1400"/>
              <a:t>Садыков Н.Ю.</a:t>
            </a:r>
          </a:p>
          <a:p>
            <a:pPr eaLnBrk="1" hangingPunct="1"/>
            <a:r>
              <a:rPr lang="ru-RU" altLang="ru-RU" sz="1400"/>
              <a:t>Котов В.А.</a:t>
            </a:r>
          </a:p>
          <a:p>
            <a:pPr eaLnBrk="1" hangingPunct="1"/>
            <a:r>
              <a:rPr lang="ru-RU" altLang="ru-RU" sz="1400"/>
              <a:t>Низамов Я.М.</a:t>
            </a:r>
          </a:p>
          <a:p>
            <a:pPr eaLnBrk="1" hangingPunct="1"/>
            <a:endParaRPr lang="ru-RU" altLang="ru-RU" sz="1400"/>
          </a:p>
          <a:p>
            <a:pPr eaLnBrk="1" hangingPunct="1"/>
            <a:r>
              <a:rPr lang="ru-RU" altLang="ru-RU" sz="1400"/>
              <a:t>Проверил:</a:t>
            </a:r>
          </a:p>
          <a:p>
            <a:pPr eaLnBrk="1" hangingPunct="1"/>
            <a:r>
              <a:rPr lang="ru-RU" altLang="ru-RU" sz="1400"/>
              <a:t>Шрамкова И.Г.</a:t>
            </a:r>
          </a:p>
        </p:txBody>
      </p:sp>
      <p:sp>
        <p:nvSpPr>
          <p:cNvPr id="3079" name="Text Box 9"/>
          <p:cNvSpPr txBox="1">
            <a:spLocks noChangeArrowheads="1"/>
          </p:cNvSpPr>
          <p:nvPr/>
        </p:nvSpPr>
        <p:spPr bwMode="auto">
          <a:xfrm>
            <a:off x="3708400" y="6453188"/>
            <a:ext cx="1892300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1400"/>
              <a:t>Хабаровск 2008</a:t>
            </a:r>
          </a:p>
          <a:p>
            <a:pPr eaLnBrk="1" hangingPunct="1"/>
            <a:endParaRPr lang="ru-RU" altLang="ru-RU" sz="1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000" smtClean="0">
                <a:solidFill>
                  <a:schemeClr val="tx1"/>
                </a:solidFill>
              </a:rPr>
              <a:t>ЭВМ </a:t>
            </a:r>
            <a:r>
              <a:rPr lang="en-US" sz="4000" smtClean="0">
                <a:solidFill>
                  <a:schemeClr val="tx1"/>
                </a:solidFill>
              </a:rPr>
              <a:t>ENIAC</a:t>
            </a:r>
            <a:r>
              <a:rPr lang="ru-RU" sz="4000" smtClean="0">
                <a:solidFill>
                  <a:schemeClr val="tx1"/>
                </a:solidFill>
              </a:rPr>
              <a:t/>
            </a:r>
            <a:br>
              <a:rPr lang="ru-RU" sz="4000" smtClean="0">
                <a:solidFill>
                  <a:schemeClr val="tx1"/>
                </a:solidFill>
              </a:rPr>
            </a:br>
            <a:endParaRPr lang="ru-RU" sz="4000" smtClean="0">
              <a:solidFill>
                <a:schemeClr val="tx1"/>
              </a:solidFill>
            </a:endParaRPr>
          </a:p>
        </p:txBody>
      </p:sp>
      <p:pic>
        <p:nvPicPr>
          <p:cNvPr id="12291" name="Picture 6" descr="200px-ENIAC_Penn2"/>
          <p:cNvPicPr>
            <a:picLocks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1341438"/>
            <a:ext cx="9144000" cy="5516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>
                <a:solidFill>
                  <a:schemeClr val="tx1"/>
                </a:solidFill>
              </a:rPr>
              <a:t>ЭВМ </a:t>
            </a:r>
            <a:r>
              <a:rPr lang="en-US" smtClean="0">
                <a:solidFill>
                  <a:schemeClr val="tx1"/>
                </a:solidFill>
              </a:rPr>
              <a:t>ENIAC</a:t>
            </a:r>
            <a:endParaRPr lang="ru-RU" smtClean="0">
              <a:solidFill>
                <a:schemeClr val="tx1"/>
              </a:solidFill>
            </a:endParaRPr>
          </a:p>
        </p:txBody>
      </p:sp>
      <p:pic>
        <p:nvPicPr>
          <p:cNvPr id="13315" name="Picture 4" descr="300px-Two_women_operating_ENIAC"/>
          <p:cNvPicPr>
            <a:picLocks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1341438"/>
            <a:ext cx="9144000" cy="553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2800" smtClean="0">
                <a:solidFill>
                  <a:schemeClr val="tx1"/>
                </a:solidFill>
              </a:rPr>
              <a:t>1.2 Устройство компьютера, и принцип работы компьютера.</a:t>
            </a:r>
            <a:br>
              <a:rPr lang="ru-RU" sz="2800" smtClean="0">
                <a:solidFill>
                  <a:schemeClr val="tx1"/>
                </a:solidFill>
              </a:rPr>
            </a:br>
            <a:endParaRPr lang="ru-RU" sz="2800" smtClean="0">
              <a:solidFill>
                <a:schemeClr val="tx1"/>
              </a:solidFill>
            </a:endParaRP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052513"/>
            <a:ext cx="8229600" cy="4525962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ru-RU" sz="2400" i="1" smtClean="0"/>
              <a:t>Устройства компьютера. </a:t>
            </a:r>
            <a:r>
              <a:rPr lang="ru-RU" sz="2400" smtClean="0"/>
              <a:t>Прежде всего, компьютер должен иметь следующие устройства: </a:t>
            </a:r>
            <a:br>
              <a:rPr lang="ru-RU" sz="2400" smtClean="0"/>
            </a:br>
            <a:r>
              <a:rPr lang="ru-RU" sz="2400" smtClean="0"/>
              <a:t>•</a:t>
            </a:r>
            <a:r>
              <a:rPr lang="ru-RU" sz="2400" i="1" smtClean="0"/>
              <a:t>арифметическо - логическое устройство, </a:t>
            </a:r>
            <a:r>
              <a:rPr lang="ru-RU" sz="2400" smtClean="0"/>
              <a:t>выполняющее арифметические  логические операции;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400" i="1" smtClean="0"/>
              <a:t>• устройство управления, </a:t>
            </a:r>
            <a:r>
              <a:rPr lang="ru-RU" sz="2400" smtClean="0"/>
              <a:t>которое организует процесс выполнения программ; </a:t>
            </a:r>
            <a:br>
              <a:rPr lang="ru-RU" sz="2400" smtClean="0"/>
            </a:br>
            <a:r>
              <a:rPr lang="ru-RU" sz="2400" i="1" smtClean="0"/>
              <a:t>• запоминающее устройство, </a:t>
            </a:r>
            <a:r>
              <a:rPr lang="ru-RU" sz="2400" smtClean="0"/>
              <a:t>или </a:t>
            </a:r>
            <a:r>
              <a:rPr lang="ru-RU" sz="2400" i="1" smtClean="0"/>
              <a:t>память </a:t>
            </a:r>
            <a:r>
              <a:rPr lang="ru-RU" sz="2400" smtClean="0"/>
              <a:t>для хранения программ и данных; </a:t>
            </a:r>
            <a:br>
              <a:rPr lang="ru-RU" sz="2400" smtClean="0"/>
            </a:br>
            <a:r>
              <a:rPr lang="ru-RU" sz="2400" i="1" smtClean="0"/>
              <a:t>• внешние устройства </a:t>
            </a:r>
            <a:r>
              <a:rPr lang="ru-RU" sz="2400" smtClean="0"/>
              <a:t>для ввода-вывода информации.</a:t>
            </a:r>
          </a:p>
          <a:p>
            <a:pPr eaLnBrk="1" hangingPunct="1">
              <a:lnSpc>
                <a:spcPct val="80000"/>
              </a:lnSpc>
              <a:defRPr/>
            </a:pPr>
            <a:endParaRPr lang="ru-RU" sz="240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000" smtClean="0">
                <a:solidFill>
                  <a:schemeClr val="tx1"/>
                </a:solidFill>
              </a:rPr>
              <a:t>1.3 Как появились</a:t>
            </a:r>
            <a:br>
              <a:rPr lang="ru-RU" sz="4000" smtClean="0">
                <a:solidFill>
                  <a:schemeClr val="tx1"/>
                </a:solidFill>
              </a:rPr>
            </a:br>
            <a:r>
              <a:rPr lang="ru-RU" sz="4000" smtClean="0">
                <a:solidFill>
                  <a:schemeClr val="tx1"/>
                </a:solidFill>
              </a:rPr>
              <a:t>персональные компьютеры.</a:t>
            </a:r>
            <a:br>
              <a:rPr lang="ru-RU" sz="4000" smtClean="0">
                <a:solidFill>
                  <a:schemeClr val="tx1"/>
                </a:solidFill>
              </a:rPr>
            </a:br>
            <a:endParaRPr lang="ru-RU" sz="4000" smtClean="0">
              <a:solidFill>
                <a:schemeClr val="tx1"/>
              </a:solidFill>
            </a:endParaRP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125538"/>
            <a:ext cx="8569325" cy="554355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ru-RU" sz="2400" smtClean="0"/>
              <a:t>1965 г. первый мини-компьютер Р</a:t>
            </a:r>
            <a:r>
              <a:rPr lang="en-US" sz="2400" smtClean="0"/>
              <a:t>D</a:t>
            </a:r>
            <a:r>
              <a:rPr lang="ru-RU" sz="2400" smtClean="0"/>
              <a:t>Р-8 размером с холодильник и стоимостью 20 тыс., дол. К тому времени были изобретены </a:t>
            </a:r>
            <a:r>
              <a:rPr lang="ru-RU" sz="2400" i="1" smtClean="0"/>
              <a:t>интегральные схемы. </a:t>
            </a:r>
            <a:br>
              <a:rPr lang="ru-RU" sz="2400" i="1" smtClean="0"/>
            </a:br>
            <a:r>
              <a:rPr lang="ru-RU" sz="2400" smtClean="0"/>
              <a:t>В 1959 г. Роберт Нойс (будущий основатель фирмы </a:t>
            </a:r>
            <a:r>
              <a:rPr lang="en-US" sz="2400" smtClean="0"/>
              <a:t>Intel</a:t>
            </a:r>
            <a:r>
              <a:rPr lang="ru-RU" sz="2400" smtClean="0"/>
              <a:t>) изобрел более совершенный метод, позволивший создавать на одной пластине и транзисторы, и все необходимые соединения между ними. Полученные электронные схемы стали называться интегральными схемами, или </a:t>
            </a:r>
            <a:r>
              <a:rPr lang="ru-RU" sz="2400" i="1" smtClean="0"/>
              <a:t>чипами. </a:t>
            </a:r>
            <a:endParaRPr lang="ru-RU" sz="240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4525963"/>
          </a:xfrm>
        </p:spPr>
        <p:txBody>
          <a:bodyPr/>
          <a:lstStyle/>
          <a:p>
            <a:pPr eaLnBrk="1" hangingPunct="1">
              <a:defRPr/>
            </a:pPr>
            <a:r>
              <a:rPr lang="ru-RU" sz="2400" smtClean="0"/>
              <a:t>В 1968 г. фирма В</a:t>
            </a:r>
            <a:r>
              <a:rPr lang="en-US" sz="2400" smtClean="0"/>
              <a:t>urroughs</a:t>
            </a:r>
            <a:r>
              <a:rPr lang="ru-RU" sz="2400" smtClean="0"/>
              <a:t> выпустила первый компьютер на интегральных схемах, а в 1970 г. Фирма </a:t>
            </a:r>
            <a:r>
              <a:rPr lang="en-US" sz="2400" smtClean="0"/>
              <a:t>Intel</a:t>
            </a:r>
            <a:r>
              <a:rPr lang="ru-RU" sz="2400" smtClean="0"/>
              <a:t> начала продавать интегральные схемы памяти.</a:t>
            </a:r>
          </a:p>
          <a:p>
            <a:pPr eaLnBrk="1" hangingPunct="1">
              <a:defRPr/>
            </a:pPr>
            <a:endParaRPr lang="ru-RU" sz="2400" smtClean="0"/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323850" y="1125538"/>
            <a:ext cx="8820150" cy="228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2400"/>
              <a:t>В том же году был сделан еще один важный шаг на пути к персональному компьютеру — Маршиан Эдвард Хофф из той же фирмы </a:t>
            </a:r>
            <a:r>
              <a:rPr lang="en-US" altLang="ru-RU" sz="2400"/>
              <a:t>Intel</a:t>
            </a:r>
            <a:r>
              <a:rPr lang="ru-RU" altLang="ru-RU" sz="2400"/>
              <a:t> сконструировал интегральную схему, аналогичную по своим функциям центральному процессору большой ЭВМ. Так появился первый </a:t>
            </a:r>
            <a:r>
              <a:rPr lang="ru-RU" altLang="ru-RU" sz="2400" i="1"/>
              <a:t>микропроцессор </a:t>
            </a:r>
            <a:r>
              <a:rPr lang="en-US" altLang="ru-RU" sz="2400"/>
              <a:t>Int</a:t>
            </a:r>
            <a:r>
              <a:rPr lang="ru-RU" altLang="ru-RU" sz="2400"/>
              <a:t>е</a:t>
            </a:r>
            <a:r>
              <a:rPr lang="en-US" altLang="ru-RU" sz="2400"/>
              <a:t>l</a:t>
            </a:r>
            <a:r>
              <a:rPr lang="ru-RU" altLang="ru-RU" sz="2400"/>
              <a:t>-4004, который был выпущен в продажу в конце 1970 г. </a:t>
            </a:r>
          </a:p>
        </p:txBody>
      </p:sp>
      <p:sp>
        <p:nvSpPr>
          <p:cNvPr id="25605" name="Rectangle 5"/>
          <p:cNvSpPr>
            <a:spLocks noChangeArrowheads="1"/>
          </p:cNvSpPr>
          <p:nvPr/>
        </p:nvSpPr>
        <p:spPr bwMode="auto">
          <a:xfrm>
            <a:off x="0" y="3284538"/>
            <a:ext cx="91440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90000"/>
              </a:lnSpc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ru-RU" sz="2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Возможности I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nt</a:t>
            </a:r>
            <a:r>
              <a:rPr lang="ru-RU" sz="2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е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l</a:t>
            </a:r>
            <a:r>
              <a:rPr lang="ru-RU" sz="2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—4004 были куда скромнее, чем у центрального процессора большой ЭВМ. Но в 1973 г. фирма 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Int</a:t>
            </a:r>
            <a:r>
              <a:rPr lang="ru-RU" sz="2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е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l</a:t>
            </a:r>
            <a:r>
              <a:rPr lang="ru-RU" sz="2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выпустила 8-битовый микропроцессор 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Intel</a:t>
            </a:r>
            <a:r>
              <a:rPr lang="ru-RU" sz="2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-8008, а в 1974 г. — его усовершенствованную версию 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Int</a:t>
            </a:r>
            <a:r>
              <a:rPr lang="ru-RU" sz="2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е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l</a:t>
            </a:r>
            <a:r>
              <a:rPr lang="ru-RU" sz="2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— 8080, которая до конца 70-х годов стала стандартом для микрокомпьютерной индустрии.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Blip>
                <a:blip r:embed="rId2"/>
              </a:buBlip>
              <a:defRPr/>
            </a:pPr>
            <a:endParaRPr lang="ru-RU" sz="240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5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56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56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56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56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 tmFilter="0,0; .5, 1; 1, 1"/>
                                        <p:tgtEl>
                                          <p:spTgt spid="256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 build="p"/>
      <p:bldP spid="2560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0" y="0"/>
            <a:ext cx="914400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2400"/>
              <a:t>В начале 1975 г. появился первый коммерчески распространяемый компьютер Альтаир—8800, построенный на основе микропроцессора </a:t>
            </a:r>
            <a:r>
              <a:rPr lang="en-US" altLang="ru-RU" sz="2400"/>
              <a:t>Int</a:t>
            </a:r>
            <a:r>
              <a:rPr lang="ru-RU" altLang="ru-RU" sz="2400"/>
              <a:t>е</a:t>
            </a:r>
            <a:r>
              <a:rPr lang="en-US" altLang="ru-RU" sz="2400"/>
              <a:t>l</a:t>
            </a:r>
            <a:r>
              <a:rPr lang="ru-RU" altLang="ru-RU" sz="2400"/>
              <a:t>—8080. </a:t>
            </a:r>
          </a:p>
        </p:txBody>
      </p:sp>
      <p:sp>
        <p:nvSpPr>
          <p:cNvPr id="26629" name="Rectangle 5"/>
          <p:cNvSpPr>
            <a:spLocks noChangeArrowheads="1"/>
          </p:cNvSpPr>
          <p:nvPr/>
        </p:nvSpPr>
        <p:spPr bwMode="auto">
          <a:xfrm>
            <a:off x="0" y="1125538"/>
            <a:ext cx="9144000" cy="191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2400"/>
              <a:t>В конце 1975 г. Пол Аллен и Билл Гейтс (будущие основатели фирмы Мiс</a:t>
            </a:r>
            <a:r>
              <a:rPr lang="en-US" altLang="ru-RU" sz="2400"/>
              <a:t>rosoft</a:t>
            </a:r>
            <a:r>
              <a:rPr lang="ru-RU" altLang="ru-RU" sz="2400"/>
              <a:t>) создали для компьютера Альтаир интерпретатор языка Ва</a:t>
            </a:r>
            <a:r>
              <a:rPr lang="en-US" altLang="ru-RU" sz="2400"/>
              <a:t>s</a:t>
            </a:r>
            <a:r>
              <a:rPr lang="ru-RU" altLang="ru-RU" sz="2400"/>
              <a:t>iс, что позволило пользователям достаточно просто общаться с компьютером и легко писать для него программы.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6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66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66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6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8" grpId="0"/>
      <p:bldP spid="2662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6" descr="altair"/>
          <p:cNvPicPr>
            <a:picLocks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0"/>
            <a:ext cx="7956550" cy="57356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Rectangle 4"/>
          <p:cNvSpPr>
            <a:spLocks noGrp="1" noChangeArrowheads="1"/>
          </p:cNvSpPr>
          <p:nvPr>
            <p:ph type="title"/>
          </p:nvPr>
        </p:nvSpPr>
        <p:spPr>
          <a:xfrm>
            <a:off x="250825" y="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ru-RU" sz="4000" smtClean="0"/>
              <a:t>1.4 Появление </a:t>
            </a:r>
            <a:r>
              <a:rPr lang="en-US" sz="4000" smtClean="0"/>
              <a:t>I</a:t>
            </a:r>
            <a:r>
              <a:rPr lang="ru-RU" sz="4000" smtClean="0"/>
              <a:t>ВМ РС.</a:t>
            </a:r>
            <a:br>
              <a:rPr lang="ru-RU" sz="4000" smtClean="0"/>
            </a:br>
            <a:endParaRPr lang="ru-RU" sz="4000" smtClean="0"/>
          </a:p>
        </p:txBody>
      </p:sp>
      <p:sp>
        <p:nvSpPr>
          <p:cNvPr id="29701" name="Rectangle 5"/>
          <p:cNvSpPr>
            <a:spLocks noChangeArrowheads="1"/>
          </p:cNvSpPr>
          <p:nvPr/>
        </p:nvSpPr>
        <p:spPr bwMode="auto">
          <a:xfrm>
            <a:off x="0" y="692150"/>
            <a:ext cx="9144000" cy="242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ru-RU" altLang="ru-RU" sz="2400"/>
              <a:t>Прежде всего, в качестве основного микропроцессора компьютера был выбран новейший тогда 16-разрядный микропроцессор I</a:t>
            </a:r>
            <a:r>
              <a:rPr lang="en-US" altLang="ru-RU" sz="2400"/>
              <a:t>nt</a:t>
            </a:r>
            <a:r>
              <a:rPr lang="ru-RU" altLang="ru-RU" sz="2400"/>
              <a:t>е</a:t>
            </a:r>
            <a:r>
              <a:rPr lang="en-US" altLang="ru-RU" sz="2400"/>
              <a:t>l</a:t>
            </a:r>
            <a:r>
              <a:rPr lang="ru-RU" altLang="ru-RU" sz="2400"/>
              <a:t>-8088. Так новый микропроцессор позволял работать с 1 Мбайтом памяти, а все имевшиеся тогда компьютеры были ограничены 64 Кбайтами. В компьютере были использованы и другие комплектующие различных фирм, а его программное обеспечение было поручено разработать небольшой фирме Мiс</a:t>
            </a:r>
            <a:r>
              <a:rPr lang="en-US" altLang="ru-RU" sz="2400"/>
              <a:t>r</a:t>
            </a:r>
            <a:r>
              <a:rPr lang="ru-RU" altLang="ru-RU" sz="2400"/>
              <a:t>о</a:t>
            </a:r>
            <a:r>
              <a:rPr lang="en-US" altLang="ru-RU" sz="2400"/>
              <a:t>soft</a:t>
            </a:r>
            <a:r>
              <a:rPr lang="ru-RU" altLang="ru-RU" sz="2400"/>
              <a:t>.</a:t>
            </a:r>
          </a:p>
        </p:txBody>
      </p:sp>
      <p:sp>
        <p:nvSpPr>
          <p:cNvPr id="29702" name="Rectangle 6"/>
          <p:cNvSpPr>
            <a:spLocks noChangeArrowheads="1"/>
          </p:cNvSpPr>
          <p:nvPr/>
        </p:nvSpPr>
        <p:spPr bwMode="auto">
          <a:xfrm>
            <a:off x="0" y="3068638"/>
            <a:ext cx="9144000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2400"/>
              <a:t>В августе 1981 г. новый компьютер под названием IВМ РС (читается- Ай-Би-Эм Пи-Си) был официально представлен публике и вскоре после этого он приобрел большую популярность у пользователей.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9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97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97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97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97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 tmFilter="0,0; .5, 1; 1, 1"/>
                                        <p:tgtEl>
                                          <p:spTgt spid="297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1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smtClean="0">
                <a:solidFill>
                  <a:schemeClr val="tx1"/>
                </a:solidFill>
              </a:rPr>
              <a:t>1.</a:t>
            </a:r>
            <a:r>
              <a:rPr lang="ru-RU" sz="4000" smtClean="0">
                <a:solidFill>
                  <a:schemeClr val="tx1"/>
                </a:solidFill>
              </a:rPr>
              <a:t>5</a:t>
            </a:r>
            <a:r>
              <a:rPr lang="en-US" sz="4000" smtClean="0">
                <a:solidFill>
                  <a:schemeClr val="tx1"/>
                </a:solidFill>
              </a:rPr>
              <a:t> </a:t>
            </a:r>
            <a:r>
              <a:rPr lang="ru-RU" sz="4000" smtClean="0">
                <a:solidFill>
                  <a:schemeClr val="tx1"/>
                </a:solidFill>
              </a:rPr>
              <a:t>Развитие компьютеров IВМ РС.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00200"/>
            <a:ext cx="91440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ru-RU" sz="2400" smtClean="0"/>
              <a:t>В 1983 г. был выпущен компьютер IВМ РС ХТ, имеющий встроенный жесткий диск, в 1985 г. — компьютер IВМ РС АТ на основе нового микро процессора I</a:t>
            </a:r>
            <a:r>
              <a:rPr lang="en-US" sz="2400" smtClean="0"/>
              <a:t>nt</a:t>
            </a:r>
            <a:r>
              <a:rPr lang="ru-RU" sz="2400" smtClean="0"/>
              <a:t>е</a:t>
            </a:r>
            <a:r>
              <a:rPr lang="en-US" sz="2400" smtClean="0"/>
              <a:t>l</a:t>
            </a:r>
            <a:r>
              <a:rPr lang="ru-RU" sz="2400" smtClean="0"/>
              <a:t>-80286, работающий в 3-4 раза быстрее IВМ РС ХТ. Однако другие фирмы начали сами собирать компьютеры, совместимые с IВМ РС. </a:t>
            </a:r>
          </a:p>
        </p:txBody>
      </p:sp>
      <p:sp>
        <p:nvSpPr>
          <p:cNvPr id="32772" name="Rectangle 4"/>
          <p:cNvSpPr>
            <a:spLocks noChangeArrowheads="1"/>
          </p:cNvSpPr>
          <p:nvPr/>
        </p:nvSpPr>
        <p:spPr bwMode="auto">
          <a:xfrm>
            <a:off x="0" y="3644900"/>
            <a:ext cx="91440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Blip>
                <a:blip r:embed="rId2"/>
              </a:buBlip>
              <a:defRPr/>
            </a:pPr>
            <a:r>
              <a:rPr lang="ru-RU" sz="2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Наибольшее влияние на развитие компьютеров типа 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I</a:t>
            </a:r>
            <a:r>
              <a:rPr lang="ru-RU" sz="2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ВМ РС теперь оказывает не 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I</a:t>
            </a:r>
            <a:r>
              <a:rPr lang="ru-RU" sz="2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ВМ, а фирма I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nt</a:t>
            </a:r>
            <a:r>
              <a:rPr lang="ru-RU" sz="2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е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l </a:t>
            </a:r>
            <a:r>
              <a:rPr lang="ru-RU" sz="2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- производитель микропроцессоров, и фирма Мi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crosoft </a:t>
            </a:r>
            <a:r>
              <a:rPr lang="ru-RU" sz="2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-разработчик операционной системы 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MS DOS</a:t>
            </a:r>
            <a:r>
              <a:rPr lang="ru-RU" sz="2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, графической операционной оболочки 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Windows</a:t>
            </a:r>
            <a:r>
              <a:rPr lang="ru-RU" sz="2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и многих других используемых на IВМ РС программ. </a:t>
            </a:r>
            <a:br>
              <a:rPr lang="ru-RU" sz="2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</a:br>
            <a:endParaRPr lang="ru-RU" sz="240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27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1" grpId="0" build="p"/>
      <p:bldP spid="3277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4"/>
          <p:cNvSpPr>
            <a:spLocks noGrp="1" noChangeArrowheads="1"/>
          </p:cNvSpPr>
          <p:nvPr>
            <p:ph type="title"/>
          </p:nvPr>
        </p:nvSpPr>
        <p:spPr>
          <a:xfrm>
            <a:off x="914400" y="765175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ru-RU" sz="4000" smtClean="0">
                <a:solidFill>
                  <a:schemeClr val="tx1"/>
                </a:solidFill>
              </a:rPr>
              <a:t>IВМ РС ХТ</a:t>
            </a:r>
            <a:br>
              <a:rPr lang="ru-RU" sz="4000" smtClean="0">
                <a:solidFill>
                  <a:schemeClr val="tx1"/>
                </a:solidFill>
              </a:rPr>
            </a:br>
            <a:endParaRPr lang="ru-RU" sz="4000" smtClean="0">
              <a:solidFill>
                <a:schemeClr val="tx1"/>
              </a:solidFill>
            </a:endParaRPr>
          </a:p>
        </p:txBody>
      </p:sp>
      <p:pic>
        <p:nvPicPr>
          <p:cNvPr id="21507" name="Picture 6" descr="xt83"/>
          <p:cNvPicPr>
            <a:picLocks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692275" y="1420813"/>
            <a:ext cx="7451725" cy="543718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000" b="1" smtClean="0">
                <a:solidFill>
                  <a:schemeClr val="tx1"/>
                </a:solidFill>
              </a:rPr>
              <a:t>Содержание работы.</a:t>
            </a:r>
            <a:br>
              <a:rPr lang="ru-RU" sz="4000" b="1" smtClean="0">
                <a:solidFill>
                  <a:schemeClr val="tx1"/>
                </a:solidFill>
              </a:rPr>
            </a:br>
            <a:endParaRPr lang="ru-RU" sz="4000" b="1" smtClean="0">
              <a:solidFill>
                <a:schemeClr val="tx1"/>
              </a:solidFill>
            </a:endParaRP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908050"/>
            <a:ext cx="8229600" cy="561657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sz="2400" b="1" smtClean="0"/>
              <a:t> </a:t>
            </a:r>
            <a:r>
              <a:rPr lang="ru-RU" sz="2400" b="1" smtClean="0"/>
              <a:t>Введение</a:t>
            </a:r>
            <a:endParaRPr lang="ru-RU" sz="2400" smtClean="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sz="2400" b="1" smtClean="0"/>
              <a:t> </a:t>
            </a:r>
            <a:r>
              <a:rPr lang="ru-RU" sz="2400" b="1" smtClean="0"/>
              <a:t>Основная часть</a:t>
            </a:r>
            <a:endParaRPr lang="ru-RU" sz="240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ru-RU" sz="2400" smtClean="0"/>
              <a:t>1.1 Как был изобретен компьютер.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400" smtClean="0"/>
              <a:t>1.2 Устройство компьютера, и принцип работы компьютера.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400" smtClean="0"/>
              <a:t>     1.3 Как появились персональные компьютеры.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400" smtClean="0"/>
              <a:t>     1.4 Появление </a:t>
            </a:r>
            <a:r>
              <a:rPr lang="en-US" sz="2400" smtClean="0"/>
              <a:t>I</a:t>
            </a:r>
            <a:r>
              <a:rPr lang="ru-RU" sz="2400" smtClean="0"/>
              <a:t>ВМ РС.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400" smtClean="0"/>
              <a:t>     1.5 Развитие компьютеров IВМ РС.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400" smtClean="0"/>
              <a:t>     1.6 Портативные компьютеры.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400" smtClean="0"/>
              <a:t>     1.7 Достоинства и недостатки портативных компьютеров.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400" smtClean="0"/>
              <a:t>     1.8 Сервера.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sz="2400" b="1" smtClean="0"/>
              <a:t> </a:t>
            </a:r>
            <a:r>
              <a:rPr lang="ru-RU" sz="2400" b="1" smtClean="0"/>
              <a:t>Заключение 	</a:t>
            </a:r>
            <a:endParaRPr lang="ru-RU" sz="2400" smtClean="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ru-RU" sz="2400" smtClean="0"/>
              <a:t>    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0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0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0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0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0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0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0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0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07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07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07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07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07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07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07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07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07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07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07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07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07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307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7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4" name="Rectangle 4"/>
          <p:cNvSpPr>
            <a:spLocks noGrp="1" noChangeArrowheads="1"/>
          </p:cNvSpPr>
          <p:nvPr>
            <p:ph type="title"/>
          </p:nvPr>
        </p:nvSpPr>
        <p:spPr>
          <a:xfrm>
            <a:off x="323850" y="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ru-RU" sz="4000" smtClean="0"/>
              <a:t>1.6</a:t>
            </a:r>
            <a:r>
              <a:rPr lang="en-US" sz="4000" smtClean="0"/>
              <a:t> </a:t>
            </a:r>
            <a:r>
              <a:rPr lang="ru-RU" sz="4000" smtClean="0"/>
              <a:t>Портативные компьютеры. </a:t>
            </a:r>
            <a:br>
              <a:rPr lang="ru-RU" sz="4000" smtClean="0"/>
            </a:br>
            <a:endParaRPr lang="ru-RU" sz="4000" smtClean="0"/>
          </a:p>
        </p:txBody>
      </p:sp>
      <p:sp>
        <p:nvSpPr>
          <p:cNvPr id="35845" name="Rectangle 5"/>
          <p:cNvSpPr>
            <a:spLocks noChangeArrowheads="1"/>
          </p:cNvSpPr>
          <p:nvPr/>
        </p:nvSpPr>
        <p:spPr bwMode="auto">
          <a:xfrm>
            <a:off x="0" y="620713"/>
            <a:ext cx="9144000" cy="3743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2400"/>
              <a:t>Портативные компьютеры имеют некоторые особенности по сравнению с остальными компьютерами.  </a:t>
            </a:r>
            <a:br>
              <a:rPr lang="ru-RU" altLang="ru-RU" sz="2400"/>
            </a:br>
            <a:r>
              <a:rPr lang="ru-RU" altLang="ru-RU" sz="2400" i="1"/>
              <a:t>Типы портативных компьютеров. </a:t>
            </a:r>
            <a:r>
              <a:rPr lang="ru-RU" altLang="ru-RU" sz="2400"/>
              <a:t>Исторически первым типом портативных компьютеров были наколенные (</a:t>
            </a:r>
            <a:r>
              <a:rPr lang="en-US" altLang="ru-RU" sz="2400"/>
              <a:t>l</a:t>
            </a:r>
            <a:r>
              <a:rPr lang="ru-RU" altLang="ru-RU" sz="2400"/>
              <a:t>ар</a:t>
            </a:r>
            <a:r>
              <a:rPr lang="en-US" altLang="ru-RU" sz="2400"/>
              <a:t>t</a:t>
            </a:r>
            <a:r>
              <a:rPr lang="ru-RU" altLang="ru-RU" sz="2400"/>
              <a:t>ор) компьютеры, или компьютеры-чемоданчики. Они имели размеры чемодана-дипломата и весили 5-10 кг. В настоящее время этот тип компьютеров уже устарел и практически не производится. Их “место под солнцем” заняли другие типы компьютеров: </a:t>
            </a:r>
            <a:br>
              <a:rPr lang="ru-RU" altLang="ru-RU" sz="2400"/>
            </a:br>
            <a:endParaRPr lang="ru-RU" altLang="ru-RU" sz="2400"/>
          </a:p>
        </p:txBody>
      </p:sp>
      <p:sp>
        <p:nvSpPr>
          <p:cNvPr id="35847" name="Rectangle 7"/>
          <p:cNvSpPr>
            <a:spLocks noChangeArrowheads="1"/>
          </p:cNvSpPr>
          <p:nvPr/>
        </p:nvSpPr>
        <p:spPr bwMode="auto">
          <a:xfrm>
            <a:off x="0" y="3933825"/>
            <a:ext cx="9144000" cy="2136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ru-RU" altLang="ru-RU" sz="2400"/>
              <a:t>блокнотные (</a:t>
            </a:r>
            <a:r>
              <a:rPr lang="en-US" altLang="ru-RU" sz="2400"/>
              <a:t>notebook</a:t>
            </a:r>
            <a:r>
              <a:rPr lang="ru-RU" altLang="ru-RU" sz="2400"/>
              <a:t>) компьютеры -обычно имеют размер стандартного листа бумаги А4 - 210х297 мм, иногда ЧУТЬ больше, толщину 2-5 см и вес 2-4 кг; </a:t>
            </a:r>
            <a:br>
              <a:rPr lang="ru-RU" altLang="ru-RU" sz="2400"/>
            </a:br>
            <a:r>
              <a:rPr lang="ru-RU" altLang="ru-RU" sz="2400"/>
              <a:t>• субблокнотные (</a:t>
            </a:r>
            <a:r>
              <a:rPr lang="en-US" altLang="ru-RU" sz="2400"/>
              <a:t>subnotebook</a:t>
            </a:r>
            <a:r>
              <a:rPr lang="ru-RU" altLang="ru-RU" sz="2400"/>
              <a:t>) компьютеры — имеют размер в полтора-два раза меньше блокнотных, вес около 1,5 кг; </a:t>
            </a:r>
            <a:br>
              <a:rPr lang="ru-RU" altLang="ru-RU" sz="2400"/>
            </a:br>
            <a:r>
              <a:rPr lang="ru-RU" altLang="ru-RU" sz="2400"/>
              <a:t>• карманные (рос</a:t>
            </a:r>
            <a:r>
              <a:rPr lang="en-US" altLang="ru-RU" sz="2400"/>
              <a:t>k</a:t>
            </a:r>
            <a:r>
              <a:rPr lang="ru-RU" altLang="ru-RU" sz="2400"/>
              <a:t>е</a:t>
            </a:r>
            <a:r>
              <a:rPr lang="en-US" altLang="ru-RU" sz="2400"/>
              <a:t>t</a:t>
            </a:r>
            <a:r>
              <a:rPr lang="ru-RU" altLang="ru-RU" sz="2400"/>
              <a:t> или </a:t>
            </a:r>
            <a:r>
              <a:rPr lang="en-US" altLang="ru-RU" sz="2400"/>
              <a:t>palmtop</a:t>
            </a:r>
            <a:r>
              <a:rPr lang="ru-RU" altLang="ru-RU" sz="2400"/>
              <a:t>) компьютеры помещаются в карман и имеют вес около 500 г.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584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584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584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584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584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58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5" grpId="0"/>
      <p:bldP spid="35847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5"/>
          <p:cNvSpPr>
            <a:spLocks noChangeArrowheads="1"/>
          </p:cNvSpPr>
          <p:nvPr/>
        </p:nvSpPr>
        <p:spPr bwMode="auto">
          <a:xfrm>
            <a:off x="0" y="0"/>
            <a:ext cx="91440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3200"/>
              <a:t>1.7 Достоинства и недостатки портативных компьютеров.</a:t>
            </a:r>
          </a:p>
        </p:txBody>
      </p:sp>
      <p:sp>
        <p:nvSpPr>
          <p:cNvPr id="37894" name="Rectangle 6"/>
          <p:cNvSpPr>
            <a:spLocks noChangeArrowheads="1"/>
          </p:cNvSpPr>
          <p:nvPr/>
        </p:nvSpPr>
        <p:spPr bwMode="auto">
          <a:xfrm>
            <a:off x="0" y="1052513"/>
            <a:ext cx="9144000" cy="337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2400" i="1"/>
              <a:t>Достоинства и недостатки портативных компьютеров. </a:t>
            </a:r>
            <a:r>
              <a:rPr lang="ru-RU" altLang="ru-RU" sz="2400"/>
              <a:t>Главное преимущество портативных компьютеров перед обычными — это, естественно, их компактность. Таким образом, Вы можете организовать себе рабочее место практически везде. Единственное ограничение состоит в том, что при длительной работе с портативным компьютером, вам может понадобиться подзарядить его аккумуляторы. </a:t>
            </a:r>
            <a:br>
              <a:rPr lang="ru-RU" altLang="ru-RU" sz="2400"/>
            </a:br>
            <a:r>
              <a:rPr lang="ru-RU" altLang="ru-RU" sz="2400"/>
              <a:t>Второе достоинство портативных компьютеров — это устойчивость к перепадам электропитания. </a:t>
            </a:r>
          </a:p>
        </p:txBody>
      </p:sp>
      <p:sp>
        <p:nvSpPr>
          <p:cNvPr id="37895" name="Rectangle 7"/>
          <p:cNvSpPr>
            <a:spLocks noChangeArrowheads="1"/>
          </p:cNvSpPr>
          <p:nvPr/>
        </p:nvSpPr>
        <p:spPr bwMode="auto">
          <a:xfrm>
            <a:off x="0" y="4292600"/>
            <a:ext cx="9144000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2400"/>
              <a:t>При понижении напряжения или временном отключении электропитания обычный компьютер выключится или начнет перезагружаться, а портативный компьютер будет продолжать работу.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78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78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78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78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789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78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78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78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4" grpId="0"/>
      <p:bldP spid="37895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9" name="Rectangle 5"/>
          <p:cNvSpPr>
            <a:spLocks noChangeArrowheads="1"/>
          </p:cNvSpPr>
          <p:nvPr/>
        </p:nvSpPr>
        <p:spPr bwMode="auto">
          <a:xfrm>
            <a:off x="0" y="0"/>
            <a:ext cx="9036050" cy="2922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2400"/>
              <a:t>Однако портативные компьютеры имеют не только достоинства, но и недостатки: </a:t>
            </a:r>
            <a:br>
              <a:rPr lang="ru-RU" altLang="ru-RU" sz="2400"/>
            </a:br>
            <a:r>
              <a:rPr lang="ru-RU" altLang="ru-RU" sz="2400"/>
              <a:t>клавиатура портативного компьютера меньше, чем у обычного, и не так удобна, из-за чего работа со многими программами на портативном компьютере выполняется медленнее (а на карманном компьютере — намного медленнее), чем на обычном.</a:t>
            </a:r>
            <a:r>
              <a:rPr lang="ru-RU" altLang="ru-RU" sz="1800"/>
              <a:t/>
            </a:r>
            <a:br>
              <a:rPr lang="ru-RU" altLang="ru-RU" sz="1800"/>
            </a:br>
            <a:endParaRPr lang="ru-RU" altLang="ru-RU" sz="1800"/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title"/>
          </p:nvPr>
        </p:nvSpPr>
        <p:spPr>
          <a:xfrm>
            <a:off x="323850" y="256540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ru-RU" smtClean="0"/>
              <a:t>1.8  Сервера.</a:t>
            </a:r>
            <a:br>
              <a:rPr lang="ru-RU" smtClean="0"/>
            </a:br>
            <a:endParaRPr lang="ru-RU" smtClean="0"/>
          </a:p>
        </p:txBody>
      </p:sp>
      <p:sp>
        <p:nvSpPr>
          <p:cNvPr id="31751" name="Rectangle 7"/>
          <p:cNvSpPr>
            <a:spLocks noChangeArrowheads="1"/>
          </p:cNvSpPr>
          <p:nvPr/>
        </p:nvSpPr>
        <p:spPr bwMode="auto">
          <a:xfrm>
            <a:off x="0" y="3054350"/>
            <a:ext cx="9144000" cy="3670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20000"/>
              </a:spcBef>
            </a:pPr>
            <a:r>
              <a:rPr lang="ru-RU" altLang="ru-RU" sz="2400"/>
              <a:t>Для обеспечения функционирования локальной сети часто выделяется специальный компьютер - сервер, или несколько таких компьютеров. На дисках серверов располагаются совместно используемые программы, базы данных и т.д. Сервер необходим при совместной интенсивной работе с какой-либо базой данных. Серверы, как правило, не используются в качестве рабочих мест пользователей. Серверы, обеспечивающие работу с  ценными данными, часто размещаются в изолированном помещении, доступ в которое имеют только специально уполномоченные люди (как в банковское хранилище).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ru-RU" altLang="ru-RU" sz="240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17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17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17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17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17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9" grpId="0"/>
      <p:bldP spid="31751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smtClean="0">
                <a:solidFill>
                  <a:schemeClr val="tx1"/>
                </a:solidFill>
              </a:rPr>
              <a:t/>
            </a:r>
            <a:br>
              <a:rPr lang="en-US" sz="4000" smtClean="0">
                <a:solidFill>
                  <a:schemeClr val="tx1"/>
                </a:solidFill>
              </a:rPr>
            </a:br>
            <a:r>
              <a:rPr lang="en-US" sz="4000" smtClean="0">
                <a:solidFill>
                  <a:schemeClr val="tx1"/>
                </a:solidFill>
              </a:rPr>
              <a:t> </a:t>
            </a:r>
            <a:r>
              <a:rPr lang="ru-RU" sz="4000" smtClean="0">
                <a:solidFill>
                  <a:schemeClr val="tx1"/>
                </a:solidFill>
              </a:rPr>
              <a:t>Сервер в бронированном </a:t>
            </a:r>
            <a:r>
              <a:rPr lang="en-US" sz="4000" smtClean="0">
                <a:solidFill>
                  <a:schemeClr val="tx1"/>
                </a:solidFill>
              </a:rPr>
              <a:t/>
            </a:r>
            <a:br>
              <a:rPr lang="en-US" sz="4000" smtClean="0">
                <a:solidFill>
                  <a:schemeClr val="tx1"/>
                </a:solidFill>
              </a:rPr>
            </a:br>
            <a:r>
              <a:rPr lang="ru-RU" sz="4000" smtClean="0">
                <a:solidFill>
                  <a:schemeClr val="tx1"/>
                </a:solidFill>
              </a:rPr>
              <a:t>шкафу</a:t>
            </a:r>
            <a:br>
              <a:rPr lang="ru-RU" sz="4000" smtClean="0">
                <a:solidFill>
                  <a:schemeClr val="tx1"/>
                </a:solidFill>
              </a:rPr>
            </a:br>
            <a:endParaRPr lang="ru-RU" sz="4000" smtClean="0">
              <a:solidFill>
                <a:schemeClr val="tx1"/>
              </a:solidFill>
            </a:endParaRPr>
          </a:p>
        </p:txBody>
      </p:sp>
      <p:pic>
        <p:nvPicPr>
          <p:cNvPr id="25603" name="Picture 6"/>
          <p:cNvPicPr>
            <a:picLocks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1412875"/>
            <a:ext cx="7019925" cy="544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000" smtClean="0">
                <a:solidFill>
                  <a:schemeClr val="tx1"/>
                </a:solidFill>
              </a:rPr>
              <a:t>1.9 Ограниченность области применения персональных компьютеров.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00200"/>
            <a:ext cx="9144000" cy="5257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ru-RU" sz="2400" smtClean="0"/>
              <a:t>Персональные компьютеры являются наиболее широко используемым видом компьютеров, их мощность постоянно увеличивается, а область применения расширяется. Персональные компьютеры могут объединяться в сети, что позволяет десяткам и сотням пользователей легко обмениваться информацией и одновременно получать доступ к общим базам данных. Средства электронной почты позволяют пользователям компьютеров с помощью обычной телефонной сети посылать текстовые и факсимильные сообщения в другие города и страны и получать информацию из крупных банков данных. </a:t>
            </a:r>
            <a:br>
              <a:rPr lang="ru-RU" sz="2400" smtClean="0"/>
            </a:br>
            <a:r>
              <a:rPr lang="ru-RU" sz="2400" smtClean="0"/>
              <a:t>   Однако возможности персональных компьютеров по обработке информации все же ограничены.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1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000" smtClean="0">
                <a:solidFill>
                  <a:schemeClr val="tx1"/>
                </a:solidFill>
              </a:rPr>
              <a:t>Список литературы:</a:t>
            </a:r>
            <a:br>
              <a:rPr lang="ru-RU" sz="4000" smtClean="0">
                <a:solidFill>
                  <a:schemeClr val="tx1"/>
                </a:solidFill>
              </a:rPr>
            </a:br>
            <a:endParaRPr lang="ru-RU" sz="4000" smtClean="0">
              <a:solidFill>
                <a:schemeClr val="tx1"/>
              </a:solidFill>
            </a:endParaRP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Clr>
                <a:schemeClr val="tx1"/>
              </a:buClr>
              <a:buFontTx/>
              <a:buAutoNum type="arabicPeriod"/>
              <a:defRPr/>
            </a:pPr>
            <a:r>
              <a:rPr lang="en-US" sz="2800" smtClean="0"/>
              <a:t>IBM PC </a:t>
            </a:r>
            <a:r>
              <a:rPr lang="ru-RU" sz="2800" smtClean="0"/>
              <a:t> для пользователя. Изд. 6-е, перераб. Издательство «ИНФРА-М». Фигурнов Виктор Эвальдович «1995».</a:t>
            </a:r>
          </a:p>
          <a:p>
            <a:pPr marL="609600" indent="-609600" eaLnBrk="1" hangingPunct="1">
              <a:buClr>
                <a:schemeClr val="tx1"/>
              </a:buClr>
              <a:buFontTx/>
              <a:buAutoNum type="arabicPeriod"/>
              <a:defRPr/>
            </a:pPr>
            <a:r>
              <a:rPr lang="ru-RU" sz="2800" smtClean="0"/>
              <a:t>Виктор Пасько «самоучитель работы на персональном компьютере» 5-е изд.-СПб.:Питер;Киев «2003».</a:t>
            </a:r>
          </a:p>
          <a:p>
            <a:pPr marL="609600" indent="-609600" eaLnBrk="1" hangingPunct="1">
              <a:buClr>
                <a:schemeClr val="tx1"/>
              </a:buClr>
              <a:buFontTx/>
              <a:buAutoNum type="arabicPeriod"/>
              <a:defRPr/>
            </a:pPr>
            <a:r>
              <a:rPr lang="ru-RU" sz="2800" smtClean="0"/>
              <a:t>Евсеев Г.А., АСТ-ПРЕСС КНИГА; Издательство «Развитие», «2005».</a:t>
            </a:r>
          </a:p>
          <a:p>
            <a:pPr marL="609600" indent="-609600" eaLnBrk="1" hangingPunct="1">
              <a:defRPr/>
            </a:pPr>
            <a:endParaRPr lang="ru-RU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000" smtClean="0">
                <a:solidFill>
                  <a:schemeClr val="tx1"/>
                </a:solidFill>
              </a:rPr>
              <a:t>1.1Как был изобретен компьютер.</a:t>
            </a:r>
            <a:br>
              <a:rPr lang="ru-RU" sz="4000" smtClean="0">
                <a:solidFill>
                  <a:schemeClr val="tx1"/>
                </a:solidFill>
              </a:rPr>
            </a:br>
            <a:endParaRPr lang="ru-RU" sz="4000" smtClean="0">
              <a:solidFill>
                <a:schemeClr val="tx1"/>
              </a:solidFill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2400" smtClean="0"/>
              <a:t>        </a:t>
            </a:r>
            <a:r>
              <a:rPr lang="ru-RU" sz="2400" smtClean="0"/>
              <a:t>Слово </a:t>
            </a:r>
            <a:r>
              <a:rPr lang="ru-RU" sz="2800" b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компьютер</a:t>
            </a:r>
            <a:r>
              <a:rPr lang="ru-RU" sz="2400" smtClean="0"/>
              <a:t> означает вычислитель, т.е. устройство для вычислений. Потребность в автоматизации обработки данных, в том числе вычислений, возникла очень давно. Многие тысячи лет назад для счета использовались счетные палочки, камешки и т.д. Более 1500 лет тому назад  (а может быть и значительно раньше) для облегчения вычислений стали использоваться счеты. </a:t>
            </a:r>
            <a:r>
              <a:rPr lang="ru-RU" sz="2400" b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В 1642 г. Блез Паскаль</a:t>
            </a:r>
            <a:r>
              <a:rPr lang="ru-RU" sz="2400" smtClean="0"/>
              <a:t> изобрел устройство, механически выполняющее сложение чисел</a:t>
            </a:r>
            <a:r>
              <a:rPr lang="en-US" sz="2400" smtClean="0"/>
              <a:t>.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2400" smtClean="0"/>
              <a:t>   </a:t>
            </a:r>
            <a:r>
              <a:rPr lang="ru-RU" sz="2400" smtClean="0"/>
              <a:t> </a:t>
            </a:r>
            <a:r>
              <a:rPr lang="ru-RU" sz="2400" b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1673 г. Готфрид Вильгельм Лейбниц</a:t>
            </a:r>
            <a:r>
              <a:rPr lang="ru-RU" sz="2400" smtClean="0"/>
              <a:t> сконструировал арифмометр, позволяющий механически выполнять четыре арифметических действия.</a:t>
            </a: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1311275" y="6230938"/>
            <a:ext cx="62134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0" y="5851525"/>
            <a:ext cx="91440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В 1642 г. Блез Паскаль изобрел устройство, механически выполняющее сложение чисел</a:t>
            </a:r>
            <a:r>
              <a:rPr lang="en-US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. </a:t>
            </a:r>
            <a:r>
              <a:rPr lang="ru-RU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1673 г. Готфрид Вильгельм Лейбниц сконструировал арифмометр</a:t>
            </a:r>
            <a:r>
              <a:rPr lang="en-US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.</a:t>
            </a:r>
            <a:endParaRPr lang="ru-RU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7" descr="odner300"/>
          <p:cNvPicPr>
            <a:picLocks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23850" y="333375"/>
            <a:ext cx="4392613" cy="40846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147" name="Rectangle 8"/>
          <p:cNvSpPr>
            <a:spLocks noChangeArrowheads="1"/>
          </p:cNvSpPr>
          <p:nvPr/>
        </p:nvSpPr>
        <p:spPr bwMode="auto">
          <a:xfrm>
            <a:off x="323850" y="4437063"/>
            <a:ext cx="36004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2400"/>
              <a:t>арифмометр</a:t>
            </a:r>
          </a:p>
        </p:txBody>
      </p:sp>
      <p:pic>
        <p:nvPicPr>
          <p:cNvPr id="6148" name="Picture 9" descr="222363541"/>
          <p:cNvPicPr>
            <a:picLocks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716463" y="333375"/>
            <a:ext cx="4002087" cy="19383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149" name="Rectangle 10"/>
          <p:cNvSpPr>
            <a:spLocks noChangeArrowheads="1"/>
          </p:cNvSpPr>
          <p:nvPr/>
        </p:nvSpPr>
        <p:spPr bwMode="auto">
          <a:xfrm>
            <a:off x="7378700" y="2276475"/>
            <a:ext cx="3529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2400"/>
              <a:t>счеты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8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179388" y="908050"/>
            <a:ext cx="8229600" cy="4525963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2400" smtClean="0"/>
              <a:t>         </a:t>
            </a:r>
            <a:r>
              <a:rPr lang="ru-RU" sz="2400" smtClean="0"/>
              <a:t>В первой половине ХIХ в. английский математик </a:t>
            </a:r>
            <a:r>
              <a:rPr lang="ru-RU" sz="2400" b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Чарльз Бэббидж</a:t>
            </a:r>
            <a:r>
              <a:rPr lang="ru-RU" sz="2400" smtClean="0"/>
              <a:t> попытался построить универсальное вычислительное устройство — Аналитическую машину, которая должна была выполнять вычисления без участия человека. для этого она должна была уметь исполнять программы, вводимые с помощью перфокарт. В </a:t>
            </a:r>
            <a:r>
              <a:rPr lang="ru-RU" sz="2400" b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1943 г.</a:t>
            </a:r>
            <a:r>
              <a:rPr lang="ru-RU" sz="2400" smtClean="0"/>
              <a:t> американец  </a:t>
            </a:r>
            <a:r>
              <a:rPr lang="ru-RU" sz="2400" b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Говард Эйкен</a:t>
            </a:r>
            <a:r>
              <a:rPr lang="ru-RU" sz="2400" smtClean="0"/>
              <a:t> с помощью работ Бэббиджа на основе техники ХХ в. электромеханических реле смог построить на одном из предприятий фирмы IВМ такую машину под названием </a:t>
            </a:r>
            <a:r>
              <a:rPr lang="ru-RU" sz="2400" b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«Марк—1».</a:t>
            </a:r>
            <a:r>
              <a:rPr lang="ru-RU" sz="2400" smtClean="0"/>
              <a:t> В</a:t>
            </a:r>
            <a:r>
              <a:rPr lang="ru-RU" sz="2000" smtClean="0"/>
              <a:t> 1941 г </a:t>
            </a:r>
            <a:r>
              <a:rPr lang="ru-RU" sz="2400" smtClean="0"/>
              <a:t>немецкий инженер </a:t>
            </a:r>
            <a:r>
              <a:rPr lang="ru-RU" sz="2400" b="1" smtClean="0"/>
              <a:t>Конрад Цуз</a:t>
            </a:r>
            <a:r>
              <a:rPr lang="ru-RU" sz="2400" smtClean="0"/>
              <a:t>,</a:t>
            </a:r>
            <a:r>
              <a:rPr lang="ru-RU" sz="2000" smtClean="0"/>
              <a:t> </a:t>
            </a:r>
            <a:r>
              <a:rPr lang="ru-RU" sz="2400" smtClean="0"/>
              <a:t>построил аналогичную машину. </a:t>
            </a:r>
            <a:br>
              <a:rPr lang="ru-RU" sz="2400" smtClean="0"/>
            </a:br>
            <a:endParaRPr lang="ru-RU" sz="240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8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7" descr="209752625"/>
          <p:cNvPicPr>
            <a:picLocks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23850" y="333375"/>
            <a:ext cx="3311525" cy="31035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195" name="Rectangle 8"/>
          <p:cNvSpPr>
            <a:spLocks noChangeArrowheads="1"/>
          </p:cNvSpPr>
          <p:nvPr/>
        </p:nvSpPr>
        <p:spPr bwMode="auto">
          <a:xfrm>
            <a:off x="250825" y="3500438"/>
            <a:ext cx="35480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2400"/>
              <a:t>Аналитическая машина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0"/>
            <a:ext cx="8229600" cy="4525963"/>
          </a:xfrm>
        </p:spPr>
        <p:txBody>
          <a:bodyPr/>
          <a:lstStyle/>
          <a:p>
            <a:pPr eaLnBrk="1" hangingPunct="1">
              <a:lnSpc>
                <a:spcPct val="80000"/>
              </a:lnSpc>
              <a:spcBef>
                <a:spcPct val="0"/>
              </a:spcBef>
              <a:buFont typeface="Wingdings" panose="05000000000000000000" pitchFamily="2" charset="2"/>
              <a:buNone/>
              <a:defRPr/>
            </a:pPr>
            <a:r>
              <a:rPr lang="ru-RU" sz="2400" smtClean="0"/>
              <a:t>    Начиная с 1943 г. группа специалистов под руководством Джона Мочли и Преспера Экерта в США начала конструировать подобную машину уже на основе электронных ламп. Их машина, названная </a:t>
            </a:r>
            <a:r>
              <a:rPr lang="en-US" sz="2400" smtClean="0"/>
              <a:t>ENIAC</a:t>
            </a:r>
            <a:r>
              <a:rPr lang="ru-RU" sz="2400" smtClean="0"/>
              <a:t>, работала в тысячу раз быстрее, чем Марк—1, однако для задания ее программы приходилось в течение нескольких часов или даже нескольких дней подсоединять нужным образом провода. Чтобы упростить процесс задания программ, Мочли и Экерт стали конструировать новую машину, которая могла бы </a:t>
            </a:r>
            <a:r>
              <a:rPr lang="ru-RU" sz="2400" i="1" smtClean="0"/>
              <a:t>хранить программу в своей памяти. </a:t>
            </a:r>
            <a:r>
              <a:rPr lang="ru-RU" sz="2400" smtClean="0"/>
              <a:t>В 1945 г. к работе был привлечен знаменитый математик Джон фон Нейман, который подготовил доклад об этой машине. </a:t>
            </a:r>
            <a:br>
              <a:rPr lang="ru-RU" sz="2400" smtClean="0"/>
            </a:br>
            <a:r>
              <a:rPr lang="ru-RU" sz="2400" smtClean="0"/>
              <a:t>Первый компьютер, в котором были воплощены принципы фон Неймана, был построен в 1949 г. </a:t>
            </a:r>
          </a:p>
          <a:p>
            <a:pPr eaLnBrk="1" hangingPunct="1">
              <a:lnSpc>
                <a:spcPct val="80000"/>
              </a:lnSpc>
              <a:defRPr/>
            </a:pPr>
            <a:endParaRPr lang="ru-RU" sz="240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>
                <a:solidFill>
                  <a:schemeClr val="tx1"/>
                </a:solidFill>
              </a:rPr>
              <a:t>Марк 1</a:t>
            </a:r>
          </a:p>
        </p:txBody>
      </p:sp>
      <p:pic>
        <p:nvPicPr>
          <p:cNvPr id="10243" name="Picture 6" descr="mark1"/>
          <p:cNvPicPr>
            <a:picLocks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1365250"/>
            <a:ext cx="9144000" cy="53784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000" smtClean="0">
                <a:solidFill>
                  <a:schemeClr val="tx1"/>
                </a:solidFill>
              </a:rPr>
              <a:t>ЭВМ </a:t>
            </a:r>
            <a:r>
              <a:rPr lang="en-US" sz="4000" smtClean="0">
                <a:solidFill>
                  <a:schemeClr val="tx1"/>
                </a:solidFill>
              </a:rPr>
              <a:t>ENIAC</a:t>
            </a:r>
            <a:r>
              <a:rPr lang="ru-RU" sz="4000" smtClean="0">
                <a:solidFill>
                  <a:schemeClr val="tx1"/>
                </a:solidFill>
              </a:rPr>
              <a:t/>
            </a:r>
            <a:br>
              <a:rPr lang="ru-RU" sz="4000" smtClean="0">
                <a:solidFill>
                  <a:schemeClr val="tx1"/>
                </a:solidFill>
              </a:rPr>
            </a:br>
            <a:endParaRPr lang="ru-RU" sz="4000" smtClean="0">
              <a:solidFill>
                <a:schemeClr val="tx1"/>
              </a:solidFill>
            </a:endParaRPr>
          </a:p>
        </p:txBody>
      </p:sp>
      <p:pic>
        <p:nvPicPr>
          <p:cNvPr id="11267" name="Picture 7" descr="300px-ENIAC_Penn1"/>
          <p:cNvPicPr>
            <a:picLocks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1268413"/>
            <a:ext cx="9144000" cy="558958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очки">
  <a:themeElements>
    <a:clrScheme name="Точки 2">
      <a:dk1>
        <a:srgbClr val="5B5B89"/>
      </a:dk1>
      <a:lt1>
        <a:srgbClr val="FFFFFF"/>
      </a:lt1>
      <a:dk2>
        <a:srgbClr val="666699"/>
      </a:dk2>
      <a:lt2>
        <a:srgbClr val="DFDEF6"/>
      </a:lt2>
      <a:accent1>
        <a:srgbClr val="6666FF"/>
      </a:accent1>
      <a:accent2>
        <a:srgbClr val="52527C"/>
      </a:accent2>
      <a:accent3>
        <a:srgbClr val="B8B8CA"/>
      </a:accent3>
      <a:accent4>
        <a:srgbClr val="DADADA"/>
      </a:accent4>
      <a:accent5>
        <a:srgbClr val="B8B8FF"/>
      </a:accent5>
      <a:accent6>
        <a:srgbClr val="494970"/>
      </a:accent6>
      <a:hlink>
        <a:srgbClr val="9999FF"/>
      </a:hlink>
      <a:folHlink>
        <a:srgbClr val="CCCCFF"/>
      </a:folHlink>
    </a:clrScheme>
    <a:fontScheme name="Точки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очки 1">
        <a:dk1>
          <a:srgbClr val="00008A"/>
        </a:dk1>
        <a:lt1>
          <a:srgbClr val="FFFFFF"/>
        </a:lt1>
        <a:dk2>
          <a:srgbClr val="000099"/>
        </a:dk2>
        <a:lt2>
          <a:srgbClr val="FFFFFF"/>
        </a:lt2>
        <a:accent1>
          <a:srgbClr val="0099FF"/>
        </a:accent1>
        <a:accent2>
          <a:srgbClr val="00007A"/>
        </a:accent2>
        <a:accent3>
          <a:srgbClr val="AAAACA"/>
        </a:accent3>
        <a:accent4>
          <a:srgbClr val="DADADA"/>
        </a:accent4>
        <a:accent5>
          <a:srgbClr val="AACAFF"/>
        </a:accent5>
        <a:accent6>
          <a:srgbClr val="00006E"/>
        </a:accent6>
        <a:hlink>
          <a:srgbClr val="EAEAEA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очки 2">
        <a:dk1>
          <a:srgbClr val="5B5B89"/>
        </a:dk1>
        <a:lt1>
          <a:srgbClr val="FFFFFF"/>
        </a:lt1>
        <a:dk2>
          <a:srgbClr val="666699"/>
        </a:dk2>
        <a:lt2>
          <a:srgbClr val="DFDEF6"/>
        </a:lt2>
        <a:accent1>
          <a:srgbClr val="6666FF"/>
        </a:accent1>
        <a:accent2>
          <a:srgbClr val="52527C"/>
        </a:accent2>
        <a:accent3>
          <a:srgbClr val="B8B8CA"/>
        </a:accent3>
        <a:accent4>
          <a:srgbClr val="DADADA"/>
        </a:accent4>
        <a:accent5>
          <a:srgbClr val="B8B8FF"/>
        </a:accent5>
        <a:accent6>
          <a:srgbClr val="494970"/>
        </a:accent6>
        <a:hlink>
          <a:srgbClr val="9999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очки 3">
        <a:dk1>
          <a:srgbClr val="70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6000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560000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очки 4">
        <a:dk1>
          <a:srgbClr val="000000"/>
        </a:dk1>
        <a:lt1>
          <a:srgbClr val="FDEB9D"/>
        </a:lt1>
        <a:dk2>
          <a:srgbClr val="000000"/>
        </a:dk2>
        <a:lt2>
          <a:srgbClr val="E0CE82"/>
        </a:lt2>
        <a:accent1>
          <a:srgbClr val="EAEAEA"/>
        </a:accent1>
        <a:accent2>
          <a:srgbClr val="C2B476"/>
        </a:accent2>
        <a:accent3>
          <a:srgbClr val="FEF3CC"/>
        </a:accent3>
        <a:accent4>
          <a:srgbClr val="000000"/>
        </a:accent4>
        <a:accent5>
          <a:srgbClr val="F3F3F3"/>
        </a:accent5>
        <a:accent6>
          <a:srgbClr val="B0A36A"/>
        </a:accent6>
        <a:hlink>
          <a:srgbClr val="A47900"/>
        </a:hlink>
        <a:folHlink>
          <a:srgbClr val="8C8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очки 5">
        <a:dk1>
          <a:srgbClr val="5B5E52"/>
        </a:dk1>
        <a:lt1>
          <a:srgbClr val="FFFFFF"/>
        </a:lt1>
        <a:dk2>
          <a:srgbClr val="686B5D"/>
        </a:dk2>
        <a:lt2>
          <a:srgbClr val="CCD5C7"/>
        </a:lt2>
        <a:accent1>
          <a:srgbClr val="809EA8"/>
        </a:accent1>
        <a:accent2>
          <a:srgbClr val="4F5147"/>
        </a:accent2>
        <a:accent3>
          <a:srgbClr val="B9BAB6"/>
        </a:accent3>
        <a:accent4>
          <a:srgbClr val="DADADA"/>
        </a:accent4>
        <a:accent5>
          <a:srgbClr val="C0CCD1"/>
        </a:accent5>
        <a:accent6>
          <a:srgbClr val="47493F"/>
        </a:accent6>
        <a:hlink>
          <a:srgbClr val="AAA854"/>
        </a:hlink>
        <a:folHlink>
          <a:srgbClr val="E1D09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очки 6">
        <a:dk1>
          <a:srgbClr val="46532B"/>
        </a:dk1>
        <a:lt1>
          <a:srgbClr val="FFFFFF"/>
        </a:lt1>
        <a:dk2>
          <a:srgbClr val="4E5D31"/>
        </a:dk2>
        <a:lt2>
          <a:srgbClr val="FFFFCC"/>
        </a:lt2>
        <a:accent1>
          <a:srgbClr val="8F8C00"/>
        </a:accent1>
        <a:accent2>
          <a:srgbClr val="424F29"/>
        </a:accent2>
        <a:accent3>
          <a:srgbClr val="B2B6AD"/>
        </a:accent3>
        <a:accent4>
          <a:srgbClr val="DADADA"/>
        </a:accent4>
        <a:accent5>
          <a:srgbClr val="C6C5AA"/>
        </a:accent5>
        <a:accent6>
          <a:srgbClr val="3B4724"/>
        </a:accent6>
        <a:hlink>
          <a:srgbClr val="33CC33"/>
        </a:hlink>
        <a:folHlink>
          <a:srgbClr val="00A1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очки 7">
        <a:dk1>
          <a:srgbClr val="007673"/>
        </a:dk1>
        <a:lt1>
          <a:srgbClr val="FFFFFF"/>
        </a:lt1>
        <a:dk2>
          <a:srgbClr val="008080"/>
        </a:dk2>
        <a:lt2>
          <a:srgbClr val="FFFF99"/>
        </a:lt2>
        <a:accent1>
          <a:srgbClr val="33CCCC"/>
        </a:accent1>
        <a:accent2>
          <a:srgbClr val="006462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005A58"/>
        </a:accent6>
        <a:hlink>
          <a:srgbClr val="FFCC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очки 8">
        <a:dk1>
          <a:srgbClr val="000000"/>
        </a:dk1>
        <a:lt1>
          <a:srgbClr val="E6F8F4"/>
        </a:lt1>
        <a:dk2>
          <a:srgbClr val="000000"/>
        </a:dk2>
        <a:lt2>
          <a:srgbClr val="C5DBD6"/>
        </a:lt2>
        <a:accent1>
          <a:srgbClr val="CCFF99"/>
        </a:accent1>
        <a:accent2>
          <a:srgbClr val="ACBAB7"/>
        </a:accent2>
        <a:accent3>
          <a:srgbClr val="F0FBF8"/>
        </a:accent3>
        <a:accent4>
          <a:srgbClr val="000000"/>
        </a:accent4>
        <a:accent5>
          <a:srgbClr val="E2FFCA"/>
        </a:accent5>
        <a:accent6>
          <a:srgbClr val="9BA8A6"/>
        </a:accent6>
        <a:hlink>
          <a:srgbClr val="008080"/>
        </a:hlink>
        <a:folHlink>
          <a:srgbClr val="00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очки 9">
        <a:dk1>
          <a:srgbClr val="000000"/>
        </a:dk1>
        <a:lt1>
          <a:srgbClr val="EAEAEA"/>
        </a:lt1>
        <a:dk2>
          <a:srgbClr val="000000"/>
        </a:dk2>
        <a:lt2>
          <a:srgbClr val="D1D1D1"/>
        </a:lt2>
        <a:accent1>
          <a:srgbClr val="CCECFF"/>
        </a:accent1>
        <a:accent2>
          <a:srgbClr val="B2B2B2"/>
        </a:accent2>
        <a:accent3>
          <a:srgbClr val="F3F3F3"/>
        </a:accent3>
        <a:accent4>
          <a:srgbClr val="000000"/>
        </a:accent4>
        <a:accent5>
          <a:srgbClr val="E2F4FF"/>
        </a:accent5>
        <a:accent6>
          <a:srgbClr val="A1A1A1"/>
        </a:accent6>
        <a:hlink>
          <a:srgbClr val="7200E4"/>
        </a:hlink>
        <a:folHlink>
          <a:srgbClr val="0033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153</TotalTime>
  <Words>1247</Words>
  <Application>Microsoft Office PowerPoint</Application>
  <PresentationFormat>Экран (4:3)</PresentationFormat>
  <Paragraphs>70</Paragraphs>
  <Slides>25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9" baseType="lpstr">
      <vt:lpstr>Arial</vt:lpstr>
      <vt:lpstr>Wingdings</vt:lpstr>
      <vt:lpstr>Calibri</vt:lpstr>
      <vt:lpstr>Точки</vt:lpstr>
      <vt:lpstr>ГОУ ВПО ДВГУПС</vt:lpstr>
      <vt:lpstr>Содержание работы. </vt:lpstr>
      <vt:lpstr>1.1Как был изобретен компьютер. </vt:lpstr>
      <vt:lpstr>Презентация PowerPoint</vt:lpstr>
      <vt:lpstr>Презентация PowerPoint</vt:lpstr>
      <vt:lpstr>Презентация PowerPoint</vt:lpstr>
      <vt:lpstr>Презентация PowerPoint</vt:lpstr>
      <vt:lpstr>Марк 1</vt:lpstr>
      <vt:lpstr>ЭВМ ENIAC </vt:lpstr>
      <vt:lpstr>ЭВМ ENIAC </vt:lpstr>
      <vt:lpstr>ЭВМ ENIAC</vt:lpstr>
      <vt:lpstr>1.2 Устройство компьютера, и принцип работы компьютера. </vt:lpstr>
      <vt:lpstr>1.3 Как появились персональные компьютеры. </vt:lpstr>
      <vt:lpstr>Презентация PowerPoint</vt:lpstr>
      <vt:lpstr>Презентация PowerPoint</vt:lpstr>
      <vt:lpstr>Презентация PowerPoint</vt:lpstr>
      <vt:lpstr>1.4 Появление IВМ РС. </vt:lpstr>
      <vt:lpstr>1.5 Развитие компьютеров IВМ РС.</vt:lpstr>
      <vt:lpstr>IВМ РС ХТ </vt:lpstr>
      <vt:lpstr>1.6 Портативные компьютеры.  </vt:lpstr>
      <vt:lpstr>Презентация PowerPoint</vt:lpstr>
      <vt:lpstr>1.8  Сервера. </vt:lpstr>
      <vt:lpstr>  Сервер в бронированном  шкафу </vt:lpstr>
      <vt:lpstr>1.9 Ограниченность области применения персональных компьютеров.</vt:lpstr>
      <vt:lpstr>Список литературы: </vt:lpstr>
    </vt:vector>
  </TitlesOfParts>
  <Company>Министерство Образования РФ 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История возникновения и развития ЭВМ</dc:title>
  <dc:creator>tester</dc:creator>
  <cp:lastModifiedBy>admin</cp:lastModifiedBy>
  <cp:revision>11</cp:revision>
  <dcterms:created xsi:type="dcterms:W3CDTF">2007-04-24T01:04:35Z</dcterms:created>
  <dcterms:modified xsi:type="dcterms:W3CDTF">2015-04-08T17:08:13Z</dcterms:modified>
</cp:coreProperties>
</file>