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3" r:id="rId3"/>
    <p:sldId id="257" r:id="rId4"/>
    <p:sldId id="258" r:id="rId5"/>
    <p:sldId id="259" r:id="rId6"/>
    <p:sldId id="262" r:id="rId7"/>
    <p:sldId id="267" r:id="rId8"/>
    <p:sldId id="268" r:id="rId9"/>
    <p:sldId id="269" r:id="rId10"/>
    <p:sldId id="27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43" d="100"/>
          <a:sy n="43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3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3AF7EB-3AD2-4AD7-8365-6527089E518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1466995-A89E-4228-BD30-BD581460EA4F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Назад</a:t>
          </a:r>
          <a:endParaRPr lang="ru-RU" dirty="0"/>
        </a:p>
      </dgm:t>
    </dgm:pt>
    <dgm:pt modelId="{DC585880-AD07-4B9F-AB40-9A3944474878}" type="parTrans" cxnId="{4C4B6785-2458-4B20-8B43-821AE04B43D4}">
      <dgm:prSet/>
      <dgm:spPr/>
      <dgm:t>
        <a:bodyPr/>
        <a:lstStyle/>
        <a:p>
          <a:endParaRPr lang="ru-RU"/>
        </a:p>
      </dgm:t>
    </dgm:pt>
    <dgm:pt modelId="{CF8F193E-B04D-44BB-B6C2-3E4D62D3C131}" type="sibTrans" cxnId="{4C4B6785-2458-4B20-8B43-821AE04B43D4}">
      <dgm:prSet/>
      <dgm:spPr/>
      <dgm:t>
        <a:bodyPr/>
        <a:lstStyle/>
        <a:p>
          <a:endParaRPr lang="ru-RU"/>
        </a:p>
      </dgm:t>
    </dgm:pt>
    <dgm:pt modelId="{C45F96F5-0D84-49A1-A9A4-511999CA05D4}" type="pres">
      <dgm:prSet presAssocID="{F03AF7EB-3AD2-4AD7-8365-6527089E51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7D84435-E1B5-4E4D-9F13-F9D1D2A921CB}" type="pres">
      <dgm:prSet presAssocID="{81466995-A89E-4228-BD30-BD581460EA4F}" presName="horFlow" presStyleCnt="0"/>
      <dgm:spPr/>
    </dgm:pt>
    <dgm:pt modelId="{C2B4EE3E-50AD-4E95-9703-D597766E3DEB}" type="pres">
      <dgm:prSet presAssocID="{81466995-A89E-4228-BD30-BD581460EA4F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FC30FF6D-0D53-4CA6-BCDA-5B8FF38743C5}" type="presOf" srcId="{81466995-A89E-4228-BD30-BD581460EA4F}" destId="{C2B4EE3E-50AD-4E95-9703-D597766E3DEB}" srcOrd="0" destOrd="0" presId="urn:microsoft.com/office/officeart/2005/8/layout/lProcess3"/>
    <dgm:cxn modelId="{4C4B6785-2458-4B20-8B43-821AE04B43D4}" srcId="{F03AF7EB-3AD2-4AD7-8365-6527089E5180}" destId="{81466995-A89E-4228-BD30-BD581460EA4F}" srcOrd="0" destOrd="0" parTransId="{DC585880-AD07-4B9F-AB40-9A3944474878}" sibTransId="{CF8F193E-B04D-44BB-B6C2-3E4D62D3C131}"/>
    <dgm:cxn modelId="{6121361D-D180-4085-A627-4EE4E4198BA9}" type="presOf" srcId="{F03AF7EB-3AD2-4AD7-8365-6527089E5180}" destId="{C45F96F5-0D84-49A1-A9A4-511999CA05D4}" srcOrd="0" destOrd="0" presId="urn:microsoft.com/office/officeart/2005/8/layout/lProcess3"/>
    <dgm:cxn modelId="{665D9757-05F3-46DA-85EB-7F4E53E88A90}" type="presParOf" srcId="{C45F96F5-0D84-49A1-A9A4-511999CA05D4}" destId="{F7D84435-E1B5-4E4D-9F13-F9D1D2A921CB}" srcOrd="0" destOrd="0" presId="urn:microsoft.com/office/officeart/2005/8/layout/lProcess3"/>
    <dgm:cxn modelId="{C1A91786-1AE0-4709-BC3D-42CA5F10771A}" type="presParOf" srcId="{F7D84435-E1B5-4E4D-9F13-F9D1D2A921CB}" destId="{C2B4EE3E-50AD-4E95-9703-D597766E3DE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3AF7EB-3AD2-4AD7-8365-6527089E518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1466995-A89E-4228-BD30-BD581460EA4F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Назад</a:t>
          </a:r>
          <a:endParaRPr lang="ru-RU" dirty="0"/>
        </a:p>
      </dgm:t>
    </dgm:pt>
    <dgm:pt modelId="{CF8F193E-B04D-44BB-B6C2-3E4D62D3C131}" type="sibTrans" cxnId="{4C4B6785-2458-4B20-8B43-821AE04B43D4}">
      <dgm:prSet/>
      <dgm:spPr/>
      <dgm:t>
        <a:bodyPr/>
        <a:lstStyle/>
        <a:p>
          <a:endParaRPr lang="ru-RU"/>
        </a:p>
      </dgm:t>
    </dgm:pt>
    <dgm:pt modelId="{DC585880-AD07-4B9F-AB40-9A3944474878}" type="parTrans" cxnId="{4C4B6785-2458-4B20-8B43-821AE04B43D4}">
      <dgm:prSet/>
      <dgm:spPr/>
      <dgm:t>
        <a:bodyPr/>
        <a:lstStyle/>
        <a:p>
          <a:endParaRPr lang="ru-RU"/>
        </a:p>
      </dgm:t>
    </dgm:pt>
    <dgm:pt modelId="{C45F96F5-0D84-49A1-A9A4-511999CA05D4}" type="pres">
      <dgm:prSet presAssocID="{F03AF7EB-3AD2-4AD7-8365-6527089E51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7D84435-E1B5-4E4D-9F13-F9D1D2A921CB}" type="pres">
      <dgm:prSet presAssocID="{81466995-A89E-4228-BD30-BD581460EA4F}" presName="horFlow" presStyleCnt="0"/>
      <dgm:spPr/>
    </dgm:pt>
    <dgm:pt modelId="{C2B4EE3E-50AD-4E95-9703-D597766E3DEB}" type="pres">
      <dgm:prSet presAssocID="{81466995-A89E-4228-BD30-BD581460EA4F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4C4B6785-2458-4B20-8B43-821AE04B43D4}" srcId="{F03AF7EB-3AD2-4AD7-8365-6527089E5180}" destId="{81466995-A89E-4228-BD30-BD581460EA4F}" srcOrd="0" destOrd="0" parTransId="{DC585880-AD07-4B9F-AB40-9A3944474878}" sibTransId="{CF8F193E-B04D-44BB-B6C2-3E4D62D3C131}"/>
    <dgm:cxn modelId="{7CF404BA-EB53-407D-862F-375C1A3B888A}" type="presOf" srcId="{81466995-A89E-4228-BD30-BD581460EA4F}" destId="{C2B4EE3E-50AD-4E95-9703-D597766E3DEB}" srcOrd="0" destOrd="0" presId="urn:microsoft.com/office/officeart/2005/8/layout/lProcess3"/>
    <dgm:cxn modelId="{86140D34-990C-4ECA-9431-D14EA0DA933D}" type="presOf" srcId="{F03AF7EB-3AD2-4AD7-8365-6527089E5180}" destId="{C45F96F5-0D84-49A1-A9A4-511999CA05D4}" srcOrd="0" destOrd="0" presId="urn:microsoft.com/office/officeart/2005/8/layout/lProcess3"/>
    <dgm:cxn modelId="{D616AB11-CEA2-46B3-B7C4-D0BE3EB45C94}" type="presParOf" srcId="{C45F96F5-0D84-49A1-A9A4-511999CA05D4}" destId="{F7D84435-E1B5-4E4D-9F13-F9D1D2A921CB}" srcOrd="0" destOrd="0" presId="urn:microsoft.com/office/officeart/2005/8/layout/lProcess3"/>
    <dgm:cxn modelId="{AD9D20B1-7D3E-4E54-BCE1-3BE9653245BF}" type="presParOf" srcId="{F7D84435-E1B5-4E4D-9F13-F9D1D2A921CB}" destId="{C2B4EE3E-50AD-4E95-9703-D597766E3DE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3AF7EB-3AD2-4AD7-8365-6527089E518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5F96F5-0D84-49A1-A9A4-511999CA05D4}" type="pres">
      <dgm:prSet presAssocID="{F03AF7EB-3AD2-4AD7-8365-6527089E51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2660602B-89C6-4B9E-9EC7-4A9312CBF3C8}" type="presOf" srcId="{F03AF7EB-3AD2-4AD7-8365-6527089E5180}" destId="{C45F96F5-0D84-49A1-A9A4-511999CA05D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3AF7EB-3AD2-4AD7-8365-6527089E518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5F96F5-0D84-49A1-A9A4-511999CA05D4}" type="pres">
      <dgm:prSet presAssocID="{F03AF7EB-3AD2-4AD7-8365-6527089E51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3A4E99C6-8CC7-4B0F-8E0E-9AE92FC5EB88}" type="presOf" srcId="{F03AF7EB-3AD2-4AD7-8365-6527089E5180}" destId="{C45F96F5-0D84-49A1-A9A4-511999CA05D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3AF7EB-3AD2-4AD7-8365-6527089E518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1466995-A89E-4228-BD30-BD581460EA4F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Назад</a:t>
          </a:r>
          <a:endParaRPr lang="ru-RU" dirty="0"/>
        </a:p>
      </dgm:t>
    </dgm:pt>
    <dgm:pt modelId="{CF8F193E-B04D-44BB-B6C2-3E4D62D3C131}" type="sibTrans" cxnId="{4C4B6785-2458-4B20-8B43-821AE04B43D4}">
      <dgm:prSet/>
      <dgm:spPr/>
      <dgm:t>
        <a:bodyPr/>
        <a:lstStyle/>
        <a:p>
          <a:endParaRPr lang="ru-RU"/>
        </a:p>
      </dgm:t>
    </dgm:pt>
    <dgm:pt modelId="{DC585880-AD07-4B9F-AB40-9A3944474878}" type="parTrans" cxnId="{4C4B6785-2458-4B20-8B43-821AE04B43D4}">
      <dgm:prSet/>
      <dgm:spPr/>
      <dgm:t>
        <a:bodyPr/>
        <a:lstStyle/>
        <a:p>
          <a:endParaRPr lang="ru-RU"/>
        </a:p>
      </dgm:t>
    </dgm:pt>
    <dgm:pt modelId="{C45F96F5-0D84-49A1-A9A4-511999CA05D4}" type="pres">
      <dgm:prSet presAssocID="{F03AF7EB-3AD2-4AD7-8365-6527089E51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7D84435-E1B5-4E4D-9F13-F9D1D2A921CB}" type="pres">
      <dgm:prSet presAssocID="{81466995-A89E-4228-BD30-BD581460EA4F}" presName="horFlow" presStyleCnt="0"/>
      <dgm:spPr/>
    </dgm:pt>
    <dgm:pt modelId="{C2B4EE3E-50AD-4E95-9703-D597766E3DEB}" type="pres">
      <dgm:prSet presAssocID="{81466995-A89E-4228-BD30-BD581460EA4F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C09DF3B5-20EF-4E01-B871-D707021FCFE6}" type="presOf" srcId="{F03AF7EB-3AD2-4AD7-8365-6527089E5180}" destId="{C45F96F5-0D84-49A1-A9A4-511999CA05D4}" srcOrd="0" destOrd="0" presId="urn:microsoft.com/office/officeart/2005/8/layout/lProcess3"/>
    <dgm:cxn modelId="{4C4B6785-2458-4B20-8B43-821AE04B43D4}" srcId="{F03AF7EB-3AD2-4AD7-8365-6527089E5180}" destId="{81466995-A89E-4228-BD30-BD581460EA4F}" srcOrd="0" destOrd="0" parTransId="{DC585880-AD07-4B9F-AB40-9A3944474878}" sibTransId="{CF8F193E-B04D-44BB-B6C2-3E4D62D3C131}"/>
    <dgm:cxn modelId="{ED7FA1F8-50DA-4D4C-9D75-4BA4CCA4FEBA}" type="presOf" srcId="{81466995-A89E-4228-BD30-BD581460EA4F}" destId="{C2B4EE3E-50AD-4E95-9703-D597766E3DEB}" srcOrd="0" destOrd="0" presId="urn:microsoft.com/office/officeart/2005/8/layout/lProcess3"/>
    <dgm:cxn modelId="{86869FFA-D349-4047-BA52-575F22B0FBCC}" type="presParOf" srcId="{C45F96F5-0D84-49A1-A9A4-511999CA05D4}" destId="{F7D84435-E1B5-4E4D-9F13-F9D1D2A921CB}" srcOrd="0" destOrd="0" presId="urn:microsoft.com/office/officeart/2005/8/layout/lProcess3"/>
    <dgm:cxn modelId="{BA49C251-89E7-4079-B5B9-5F2F62D7DE7A}" type="presParOf" srcId="{F7D84435-E1B5-4E4D-9F13-F9D1D2A921CB}" destId="{C2B4EE3E-50AD-4E95-9703-D597766E3DE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3AF7EB-3AD2-4AD7-8365-6527089E518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1466995-A89E-4228-BD30-BD581460EA4F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Назад</a:t>
          </a:r>
          <a:endParaRPr lang="ru-RU" dirty="0"/>
        </a:p>
      </dgm:t>
    </dgm:pt>
    <dgm:pt modelId="{CF8F193E-B04D-44BB-B6C2-3E4D62D3C131}" type="sibTrans" cxnId="{4C4B6785-2458-4B20-8B43-821AE04B43D4}">
      <dgm:prSet/>
      <dgm:spPr/>
      <dgm:t>
        <a:bodyPr/>
        <a:lstStyle/>
        <a:p>
          <a:endParaRPr lang="ru-RU"/>
        </a:p>
      </dgm:t>
    </dgm:pt>
    <dgm:pt modelId="{DC585880-AD07-4B9F-AB40-9A3944474878}" type="parTrans" cxnId="{4C4B6785-2458-4B20-8B43-821AE04B43D4}">
      <dgm:prSet/>
      <dgm:spPr/>
      <dgm:t>
        <a:bodyPr/>
        <a:lstStyle/>
        <a:p>
          <a:endParaRPr lang="ru-RU"/>
        </a:p>
      </dgm:t>
    </dgm:pt>
    <dgm:pt modelId="{C45F96F5-0D84-49A1-A9A4-511999CA05D4}" type="pres">
      <dgm:prSet presAssocID="{F03AF7EB-3AD2-4AD7-8365-6527089E51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7D84435-E1B5-4E4D-9F13-F9D1D2A921CB}" type="pres">
      <dgm:prSet presAssocID="{81466995-A89E-4228-BD30-BD581460EA4F}" presName="horFlow" presStyleCnt="0"/>
      <dgm:spPr/>
    </dgm:pt>
    <dgm:pt modelId="{C2B4EE3E-50AD-4E95-9703-D597766E3DEB}" type="pres">
      <dgm:prSet presAssocID="{81466995-A89E-4228-BD30-BD581460EA4F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4C4B6785-2458-4B20-8B43-821AE04B43D4}" srcId="{F03AF7EB-3AD2-4AD7-8365-6527089E5180}" destId="{81466995-A89E-4228-BD30-BD581460EA4F}" srcOrd="0" destOrd="0" parTransId="{DC585880-AD07-4B9F-AB40-9A3944474878}" sibTransId="{CF8F193E-B04D-44BB-B6C2-3E4D62D3C131}"/>
    <dgm:cxn modelId="{343F086C-075D-405C-A68D-D071C86CCE40}" type="presOf" srcId="{81466995-A89E-4228-BD30-BD581460EA4F}" destId="{C2B4EE3E-50AD-4E95-9703-D597766E3DEB}" srcOrd="0" destOrd="0" presId="urn:microsoft.com/office/officeart/2005/8/layout/lProcess3"/>
    <dgm:cxn modelId="{61CC40AF-BA1D-43AD-97F5-AE1ED08E97B6}" type="presOf" srcId="{F03AF7EB-3AD2-4AD7-8365-6527089E5180}" destId="{C45F96F5-0D84-49A1-A9A4-511999CA05D4}" srcOrd="0" destOrd="0" presId="urn:microsoft.com/office/officeart/2005/8/layout/lProcess3"/>
    <dgm:cxn modelId="{095B7335-5B46-4074-969A-4A6462BCD091}" type="presParOf" srcId="{C45F96F5-0D84-49A1-A9A4-511999CA05D4}" destId="{F7D84435-E1B5-4E4D-9F13-F9D1D2A921CB}" srcOrd="0" destOrd="0" presId="urn:microsoft.com/office/officeart/2005/8/layout/lProcess3"/>
    <dgm:cxn modelId="{30324709-4E2B-4104-B0BB-868F15C9F7C2}" type="presParOf" srcId="{F7D84435-E1B5-4E4D-9F13-F9D1D2A921CB}" destId="{C2B4EE3E-50AD-4E95-9703-D597766E3DE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3AF7EB-3AD2-4AD7-8365-6527089E518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1466995-A89E-4228-BD30-BD581460EA4F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Назад</a:t>
          </a:r>
          <a:endParaRPr lang="ru-RU" dirty="0"/>
        </a:p>
      </dgm:t>
    </dgm:pt>
    <dgm:pt modelId="{DC585880-AD07-4B9F-AB40-9A3944474878}" type="parTrans" cxnId="{4C4B6785-2458-4B20-8B43-821AE04B43D4}">
      <dgm:prSet/>
      <dgm:spPr/>
      <dgm:t>
        <a:bodyPr/>
        <a:lstStyle/>
        <a:p>
          <a:endParaRPr lang="ru-RU"/>
        </a:p>
      </dgm:t>
    </dgm:pt>
    <dgm:pt modelId="{CF8F193E-B04D-44BB-B6C2-3E4D62D3C131}" type="sibTrans" cxnId="{4C4B6785-2458-4B20-8B43-821AE04B43D4}">
      <dgm:prSet/>
      <dgm:spPr/>
      <dgm:t>
        <a:bodyPr/>
        <a:lstStyle/>
        <a:p>
          <a:endParaRPr lang="ru-RU"/>
        </a:p>
      </dgm:t>
    </dgm:pt>
    <dgm:pt modelId="{C45F96F5-0D84-49A1-A9A4-511999CA05D4}" type="pres">
      <dgm:prSet presAssocID="{F03AF7EB-3AD2-4AD7-8365-6527089E51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7D84435-E1B5-4E4D-9F13-F9D1D2A921CB}" type="pres">
      <dgm:prSet presAssocID="{81466995-A89E-4228-BD30-BD581460EA4F}" presName="horFlow" presStyleCnt="0"/>
      <dgm:spPr/>
    </dgm:pt>
    <dgm:pt modelId="{C2B4EE3E-50AD-4E95-9703-D597766E3DEB}" type="pres">
      <dgm:prSet presAssocID="{81466995-A89E-4228-BD30-BD581460EA4F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4C4B6785-2458-4B20-8B43-821AE04B43D4}" srcId="{F03AF7EB-3AD2-4AD7-8365-6527089E5180}" destId="{81466995-A89E-4228-BD30-BD581460EA4F}" srcOrd="0" destOrd="0" parTransId="{DC585880-AD07-4B9F-AB40-9A3944474878}" sibTransId="{CF8F193E-B04D-44BB-B6C2-3E4D62D3C131}"/>
    <dgm:cxn modelId="{267A81EB-01C0-4613-9C2C-11E65101B9DC}" type="presOf" srcId="{81466995-A89E-4228-BD30-BD581460EA4F}" destId="{C2B4EE3E-50AD-4E95-9703-D597766E3DEB}" srcOrd="0" destOrd="0" presId="urn:microsoft.com/office/officeart/2005/8/layout/lProcess3"/>
    <dgm:cxn modelId="{1907C131-557B-42B0-B852-A2ACA59C3515}" type="presOf" srcId="{F03AF7EB-3AD2-4AD7-8365-6527089E5180}" destId="{C45F96F5-0D84-49A1-A9A4-511999CA05D4}" srcOrd="0" destOrd="0" presId="urn:microsoft.com/office/officeart/2005/8/layout/lProcess3"/>
    <dgm:cxn modelId="{BD8EF535-4582-411D-9938-9DE965BAE43A}" type="presParOf" srcId="{C45F96F5-0D84-49A1-A9A4-511999CA05D4}" destId="{F7D84435-E1B5-4E4D-9F13-F9D1D2A921CB}" srcOrd="0" destOrd="0" presId="urn:microsoft.com/office/officeart/2005/8/layout/lProcess3"/>
    <dgm:cxn modelId="{1CC81E87-EF7F-46A1-9799-E92E121A2ACE}" type="presParOf" srcId="{F7D84435-E1B5-4E4D-9F13-F9D1D2A921CB}" destId="{C2B4EE3E-50AD-4E95-9703-D597766E3DE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03AF7EB-3AD2-4AD7-8365-6527089E518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1466995-A89E-4228-BD30-BD581460EA4F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Назад</a:t>
          </a:r>
          <a:endParaRPr lang="ru-RU" dirty="0"/>
        </a:p>
      </dgm:t>
    </dgm:pt>
    <dgm:pt modelId="{DC585880-AD07-4B9F-AB40-9A3944474878}" type="parTrans" cxnId="{4C4B6785-2458-4B20-8B43-821AE04B43D4}">
      <dgm:prSet/>
      <dgm:spPr/>
      <dgm:t>
        <a:bodyPr/>
        <a:lstStyle/>
        <a:p>
          <a:endParaRPr lang="ru-RU"/>
        </a:p>
      </dgm:t>
    </dgm:pt>
    <dgm:pt modelId="{CF8F193E-B04D-44BB-B6C2-3E4D62D3C131}" type="sibTrans" cxnId="{4C4B6785-2458-4B20-8B43-821AE04B43D4}">
      <dgm:prSet/>
      <dgm:spPr/>
      <dgm:t>
        <a:bodyPr/>
        <a:lstStyle/>
        <a:p>
          <a:endParaRPr lang="ru-RU"/>
        </a:p>
      </dgm:t>
    </dgm:pt>
    <dgm:pt modelId="{C45F96F5-0D84-49A1-A9A4-511999CA05D4}" type="pres">
      <dgm:prSet presAssocID="{F03AF7EB-3AD2-4AD7-8365-6527089E51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7D84435-E1B5-4E4D-9F13-F9D1D2A921CB}" type="pres">
      <dgm:prSet presAssocID="{81466995-A89E-4228-BD30-BD581460EA4F}" presName="horFlow" presStyleCnt="0"/>
      <dgm:spPr/>
    </dgm:pt>
    <dgm:pt modelId="{C2B4EE3E-50AD-4E95-9703-D597766E3DEB}" type="pres">
      <dgm:prSet presAssocID="{81466995-A89E-4228-BD30-BD581460EA4F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1F54BB84-F709-41FC-95A3-CDB0E1A5B7A7}" type="presOf" srcId="{81466995-A89E-4228-BD30-BD581460EA4F}" destId="{C2B4EE3E-50AD-4E95-9703-D597766E3DEB}" srcOrd="0" destOrd="0" presId="urn:microsoft.com/office/officeart/2005/8/layout/lProcess3"/>
    <dgm:cxn modelId="{4C4B6785-2458-4B20-8B43-821AE04B43D4}" srcId="{F03AF7EB-3AD2-4AD7-8365-6527089E5180}" destId="{81466995-A89E-4228-BD30-BD581460EA4F}" srcOrd="0" destOrd="0" parTransId="{DC585880-AD07-4B9F-AB40-9A3944474878}" sibTransId="{CF8F193E-B04D-44BB-B6C2-3E4D62D3C131}"/>
    <dgm:cxn modelId="{E6864083-CFE4-4BE5-9ABF-E9067ADB9B48}" type="presOf" srcId="{F03AF7EB-3AD2-4AD7-8365-6527089E5180}" destId="{C45F96F5-0D84-49A1-A9A4-511999CA05D4}" srcOrd="0" destOrd="0" presId="urn:microsoft.com/office/officeart/2005/8/layout/lProcess3"/>
    <dgm:cxn modelId="{2A748E30-5D5E-436B-B57E-B9DD7C7148AB}" type="presParOf" srcId="{C45F96F5-0D84-49A1-A9A4-511999CA05D4}" destId="{F7D84435-E1B5-4E4D-9F13-F9D1D2A921CB}" srcOrd="0" destOrd="0" presId="urn:microsoft.com/office/officeart/2005/8/layout/lProcess3"/>
    <dgm:cxn modelId="{F46C78FB-E9CD-44B2-A500-0A080725671C}" type="presParOf" srcId="{F7D84435-E1B5-4E4D-9F13-F9D1D2A921CB}" destId="{C2B4EE3E-50AD-4E95-9703-D597766E3DE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966CA5-D4EE-4E91-A3F9-90E9EEDB85C0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Хайрулина Анастасия Владиславовна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FBF12DE-E7AD-4827-B13C-03EA1ECCA2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415232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855989-7078-42BC-B46C-0A385E3E1C5D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Хайрулина Анастасия Владиславовна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40588C6-00DB-4F83-8F84-69E2969E09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53101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CE9110-A52D-430F-A8A3-50F9430A115E}" type="slidenum">
              <a:rPr lang="ru-RU" altLang="ru-RU">
                <a:latin typeface="Calibri" panose="020F0502020204030204" pitchFamily="34" charset="0"/>
              </a:rPr>
              <a:pPr eaLnBrk="1" hangingPunct="1"/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1509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Хайрулина Анастасия Владиславовна</a:t>
            </a:r>
          </a:p>
        </p:txBody>
      </p:sp>
    </p:spTree>
    <p:extLst>
      <p:ext uri="{BB962C8B-B14F-4D97-AF65-F5344CB8AC3E}">
        <p14:creationId xmlns:p14="http://schemas.microsoft.com/office/powerpoint/2010/main" val="1653085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Хайрулина Анастасия Владиславовна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8F202E-C65F-401E-9C7E-2D3268B574B2}" type="slidenum">
              <a:rPr lang="ru-RU" altLang="ru-RU">
                <a:latin typeface="Calibri" panose="020F0502020204030204" pitchFamily="34" charset="0"/>
              </a:rPr>
              <a:pPr eaLnBrk="1" hangingPunct="1"/>
              <a:t>3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9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Хайрулина Анастасия Владиславовна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36BDD4-AEDB-4A8F-B559-AC30EFFFC497}" type="slidenum">
              <a:rPr lang="ru-RU" altLang="ru-RU">
                <a:latin typeface="Calibri" panose="020F0502020204030204" pitchFamily="34" charset="0"/>
              </a:rPr>
              <a:pPr eaLnBrk="1" hangingPunct="1"/>
              <a:t>4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236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Хайрулина Анастасия Владиславовна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28F77D-784B-47A0-A1A8-9DD72D8FB260}" type="slidenum">
              <a:rPr lang="ru-RU" altLang="ru-RU">
                <a:latin typeface="Calibri" panose="020F0502020204030204" pitchFamily="34" charset="0"/>
              </a:rPr>
              <a:pPr eaLnBrk="1" hangingPunct="1"/>
              <a:t>5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590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Хайрулина Анастасия Владиславовна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4FDE9D-2C5F-4B1C-947F-F1C6F2031947}" type="slidenum">
              <a:rPr lang="ru-RU" altLang="ru-RU">
                <a:latin typeface="Calibri" panose="020F0502020204030204" pitchFamily="34" charset="0"/>
              </a:rPr>
              <a:pPr eaLnBrk="1" hangingPunct="1"/>
              <a:t>6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169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Хайрулина Анастасия Владиславовна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75261E-38E1-4F14-AEA3-2E49B81343B3}" type="slidenum">
              <a:rPr lang="ru-RU" altLang="ru-RU">
                <a:latin typeface="Calibri" panose="020F0502020204030204" pitchFamily="34" charset="0"/>
              </a:rPr>
              <a:pPr eaLnBrk="1" hangingPunct="1"/>
              <a:t>7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95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91641C-1715-4363-882E-27840E7ACC5B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1BBE0-D1C6-4BDE-8350-AEB5854C3B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21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45DA1-D06F-421A-9069-8AF380BD7E4A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D632E-B696-4AB8-A218-857E6A9780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818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8D69E-F7A7-4228-834A-C3DF555D8AE1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1819E-76EF-4F37-B14C-6B3CB9605B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7418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D931BF-3275-463F-84CF-EC9735BA63D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25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57D53-B084-4609-BD81-BAD13A6A7A2A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D6C5D-A9DD-4DA8-B0C4-99BC32BEE3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834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6AF2E1-2750-481A-BD9C-B78684D09DA0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8D821-8569-49C5-90DD-877CED8F31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511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8B2D9-1A67-4006-992A-14C0255BAD59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8B5D5-6D53-4EE8-BD10-377108F936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38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5431F5-0260-4EF0-9209-3728513F5043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5B0E3-0E83-4678-A12D-66721E6DE2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106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C8A49-EE4B-47C5-BF52-FBC8F5244527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E46C9-903F-476C-BCDF-666BD44381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573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45B270-0EC8-4403-AEC7-242C401E65FA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1540E-75FE-4ED3-A7BC-797AD43F48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768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D585A4-E4D3-40BF-BB75-BC6125E479AF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CF608-392F-4026-874C-B3D3822CCF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437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8348F1-76D3-4F7F-AE8C-1D8FF277BD82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B2DE9-8505-4C53-866C-DC87A4F530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089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2B8FE63-9CFC-449D-82BF-F4227D0851D3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Corbel" panose="020B0503020204020204" pitchFamily="34" charset="0"/>
              </a:defRPr>
            </a:lvl1pPr>
          </a:lstStyle>
          <a:p>
            <a:fld id="{E48349EC-E8DE-4296-BFB5-CC89F1E196A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4" r:id="rId2"/>
    <p:sldLayoutId id="2147483870" r:id="rId3"/>
    <p:sldLayoutId id="2147483865" r:id="rId4"/>
    <p:sldLayoutId id="2147483871" r:id="rId5"/>
    <p:sldLayoutId id="2147483866" r:id="rId6"/>
    <p:sldLayoutId id="2147483872" r:id="rId7"/>
    <p:sldLayoutId id="2147483873" r:id="rId8"/>
    <p:sldLayoutId id="2147483874" r:id="rId9"/>
    <p:sldLayoutId id="2147483867" r:id="rId10"/>
    <p:sldLayoutId id="2147483868" r:id="rId11"/>
    <p:sldLayoutId id="214748387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slide" Target="slide5.xml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6.xml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13" Type="http://schemas.openxmlformats.org/officeDocument/2006/relationships/diagramColors" Target="../diagrams/colors4.xml"/><Relationship Id="rId18" Type="http://schemas.openxmlformats.org/officeDocument/2006/relationships/diagramColors" Target="../diagrams/colors5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3.xml"/><Relationship Id="rId12" Type="http://schemas.openxmlformats.org/officeDocument/2006/relationships/diagramQuickStyle" Target="../diagrams/quickStyle4.xml"/><Relationship Id="rId17" Type="http://schemas.openxmlformats.org/officeDocument/2006/relationships/diagramQuickStyle" Target="../diagrams/quickStyle5.xml"/><Relationship Id="rId2" Type="http://schemas.openxmlformats.org/officeDocument/2006/relationships/notesSlide" Target="../notesSlides/notesSlide4.xml"/><Relationship Id="rId16" Type="http://schemas.openxmlformats.org/officeDocument/2006/relationships/diagramLayout" Target="../diagrams/layout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11" Type="http://schemas.openxmlformats.org/officeDocument/2006/relationships/diagramLayout" Target="../diagrams/layout4.xml"/><Relationship Id="rId5" Type="http://schemas.openxmlformats.org/officeDocument/2006/relationships/diagramData" Target="../diagrams/data3.xml"/><Relationship Id="rId15" Type="http://schemas.openxmlformats.org/officeDocument/2006/relationships/diagramData" Target="../diagrams/data5.xml"/><Relationship Id="rId10" Type="http://schemas.openxmlformats.org/officeDocument/2006/relationships/diagramData" Target="../diagrams/data4.xml"/><Relationship Id="rId19" Type="http://schemas.microsoft.com/office/2007/relationships/diagramDrawing" Target="../diagrams/drawing5.xml"/><Relationship Id="rId4" Type="http://schemas.openxmlformats.org/officeDocument/2006/relationships/image" Target="../media/image6.jpeg"/><Relationship Id="rId9" Type="http://schemas.microsoft.com/office/2007/relationships/diagramDrawing" Target="../diagrams/drawing3.xml"/><Relationship Id="rId14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7.jpe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8.jpeg"/><Relationship Id="rId9" Type="http://schemas.microsoft.com/office/2007/relationships/diagramDrawing" Target="../diagrams/drawing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diagramColors" Target="../diagrams/colors7.xml"/><Relationship Id="rId5" Type="http://schemas.openxmlformats.org/officeDocument/2006/relationships/image" Target="../media/image11.jpeg"/><Relationship Id="rId10" Type="http://schemas.openxmlformats.org/officeDocument/2006/relationships/diagramQuickStyle" Target="../diagrams/quickStyle7.xml"/><Relationship Id="rId4" Type="http://schemas.openxmlformats.org/officeDocument/2006/relationships/image" Target="../media/image10.jpeg"/><Relationship Id="rId9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43042" y="857232"/>
            <a:ext cx="5879501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+mn-cs"/>
              </a:rPr>
              <a:t>Вирусы</a:t>
            </a:r>
          </a:p>
        </p:txBody>
      </p:sp>
      <p:pic>
        <p:nvPicPr>
          <p:cNvPr id="9220" name="Picture 2" descr="C:\Users\School101\Desktop\вирусы\computer_viru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4071938"/>
            <a:ext cx="21653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Содержимое 2"/>
          <p:cNvSpPr>
            <a:spLocks/>
          </p:cNvSpPr>
          <p:nvPr/>
        </p:nvSpPr>
        <p:spPr bwMode="auto">
          <a:xfrm>
            <a:off x="4714875" y="4857750"/>
            <a:ext cx="44291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ru-RU" altLang="ru-RU" sz="3000">
              <a:solidFill>
                <a:srgbClr val="F7A225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Виды антивирусных программ: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Программы-детекторы</a:t>
            </a:r>
          </a:p>
          <a:p>
            <a:pPr eaLnBrk="1" hangingPunct="1"/>
            <a:r>
              <a:rPr lang="ru-RU" altLang="ru-RU" smtClean="0"/>
              <a:t>Программы-доктора или фаги</a:t>
            </a:r>
          </a:p>
          <a:p>
            <a:pPr eaLnBrk="1" hangingPunct="1"/>
            <a:r>
              <a:rPr lang="ru-RU" altLang="ru-RU" smtClean="0"/>
              <a:t>Программы-ревизоры</a:t>
            </a:r>
          </a:p>
          <a:p>
            <a:pPr eaLnBrk="1" hangingPunct="1"/>
            <a:r>
              <a:rPr lang="ru-RU" altLang="ru-RU" smtClean="0"/>
              <a:t>Программы фильтры</a:t>
            </a:r>
          </a:p>
          <a:p>
            <a:pPr eaLnBrk="1" hangingPunct="1"/>
            <a:r>
              <a:rPr lang="ru-RU" altLang="ru-RU" smtClean="0"/>
              <a:t>Программы вакцины или имуннизаторы</a:t>
            </a: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285875" y="4929188"/>
            <a:ext cx="7499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43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Arial" charset="0"/>
              </a:rPr>
              <a:t>Методы защиты</a:t>
            </a:r>
            <a:r>
              <a:rPr lang="ru-RU" sz="43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-</a:t>
            </a:r>
            <a:r>
              <a:rPr lang="ru-RU" sz="43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Arial" charset="0"/>
              </a:rPr>
              <a:t> Антивирусы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22531" grpId="0" build="p"/>
      <p:bldP spid="481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2547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4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Содержание</a:t>
            </a:r>
            <a:br>
              <a:rPr lang="ru-RU" sz="44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sz="4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1071563"/>
            <a:ext cx="8143875" cy="5786437"/>
          </a:xfrm>
        </p:spPr>
        <p:txBody>
          <a:bodyPr/>
          <a:lstStyle/>
          <a:p>
            <a:r>
              <a:rPr lang="ru-RU" altLang="ru-RU" smtClean="0">
                <a:hlinkClick r:id="rId2" action="ppaction://hlinksldjump"/>
              </a:rPr>
              <a:t>Что такое вирус</a:t>
            </a:r>
            <a:r>
              <a:rPr lang="en-US" altLang="ru-RU" smtClean="0">
                <a:hlinkClick r:id="rId2" action="ppaction://hlinksldjump"/>
              </a:rPr>
              <a:t>?</a:t>
            </a:r>
            <a:endParaRPr lang="ru-RU" altLang="ru-RU" smtClean="0"/>
          </a:p>
          <a:p>
            <a:r>
              <a:rPr lang="ru-RU" altLang="ru-RU" smtClean="0">
                <a:hlinkClick r:id="rId3" action="ppaction://hlinksldjump"/>
              </a:rPr>
              <a:t>Группы вирусов</a:t>
            </a:r>
            <a:r>
              <a:rPr lang="en-US" altLang="ru-RU" smtClean="0">
                <a:hlinkClick r:id="rId3" action="ppaction://hlinksldjump"/>
              </a:rPr>
              <a:t>?</a:t>
            </a:r>
            <a:endParaRPr lang="en-US" altLang="ru-RU" smtClean="0"/>
          </a:p>
          <a:p>
            <a:r>
              <a:rPr lang="ru-RU" altLang="ru-RU" smtClean="0">
                <a:hlinkClick r:id="rId4" action="ppaction://hlinksldjump"/>
              </a:rPr>
              <a:t>Каналы распространения</a:t>
            </a:r>
            <a:r>
              <a:rPr lang="en-US" altLang="ru-RU" smtClean="0">
                <a:hlinkClick r:id="rId4" action="ppaction://hlinksldjump"/>
              </a:rPr>
              <a:t>?</a:t>
            </a:r>
            <a:endParaRPr lang="ru-RU" altLang="ru-RU" smtClean="0"/>
          </a:p>
          <a:p>
            <a:r>
              <a:rPr lang="ru-RU" altLang="ru-RU" smtClean="0">
                <a:hlinkClick r:id="rId5" action="ppaction://hlinksldjump"/>
              </a:rPr>
              <a:t>Признаки появления</a:t>
            </a:r>
            <a:r>
              <a:rPr lang="en-US" altLang="ru-RU" smtClean="0">
                <a:hlinkClick r:id="rId5" action="ppaction://hlinksldjump"/>
              </a:rPr>
              <a:t>?</a:t>
            </a:r>
            <a:endParaRPr lang="ru-RU" altLang="ru-RU" smtClean="0"/>
          </a:p>
          <a:p>
            <a:r>
              <a:rPr lang="ru-RU" altLang="ru-RU" smtClean="0">
                <a:hlinkClick r:id="rId6" action="ppaction://hlinksldjump"/>
              </a:rPr>
              <a:t>Виды антивирусов</a:t>
            </a:r>
            <a:r>
              <a:rPr lang="en-US" altLang="ru-RU" smtClean="0">
                <a:hlinkClick r:id="rId6" action="ppaction://hlinksldjump"/>
              </a:rPr>
              <a:t>?</a:t>
            </a:r>
            <a:endParaRPr lang="ru-RU" altLang="ru-RU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928688" y="1447800"/>
            <a:ext cx="4429125" cy="5267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3000" smtClean="0">
                <a:latin typeface="Arial" panose="020B0604020202020204" pitchFamily="34" charset="0"/>
              </a:rPr>
              <a:t>	</a:t>
            </a:r>
            <a:r>
              <a:rPr lang="ru-RU" altLang="ru-RU" sz="3000" smtClean="0"/>
              <a:t>Под </a:t>
            </a:r>
            <a:r>
              <a:rPr lang="ru-RU" altLang="ru-RU" sz="3000" b="1" i="1" smtClean="0"/>
              <a:t>компьютерным вирусом </a:t>
            </a:r>
            <a:r>
              <a:rPr lang="ru-RU" altLang="ru-RU" sz="3000" smtClean="0"/>
              <a:t>принято понимать программы или элементы программ, несанкционированно проникшие в компьютер с целью нанесения вреда, отличительной особенностью которых является способность самотиражирования.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0"/>
            <a:ext cx="4071966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Вирус</a:t>
            </a:r>
          </a:p>
        </p:txBody>
      </p:sp>
      <p:pic>
        <p:nvPicPr>
          <p:cNvPr id="10244" name="Picture 3" descr="C:\Users\School101\Desktop\вирусы\66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1500188"/>
            <a:ext cx="27146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Схема 6"/>
          <p:cNvGraphicFramePr/>
          <p:nvPr/>
        </p:nvGraphicFramePr>
        <p:xfrm>
          <a:off x="7143768" y="5929330"/>
          <a:ext cx="2357422" cy="48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8683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600" b="1" i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b="1" i="1" dirty="0" smtClean="0">
                <a:solidFill>
                  <a:schemeClr val="tx2">
                    <a:satMod val="130000"/>
                  </a:schemeClr>
                </a:solidFill>
              </a:rPr>
              <a:t>Все вирусы можно объединить                                     в следующие  группы: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5195888"/>
          </a:xfrm>
        </p:spPr>
        <p:txBody>
          <a:bodyPr>
            <a:normAutofit fontScale="77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Загрузочные вирусы (boot – вирусы)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инфицируют загрузочные секторы жестких дисков и дискет, помещая в нем команды запуска на исполнение самого вируса, который находится где-то в другом месте компьютера.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Файловые вирусы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заражают исполняемые файлы (с расширением .com, .exe, .sys), путем дописывания своей основной части («тела») в конец заражаемой программы, «головы» - в его начало. Вирус, находящийся в памяти, заражает любой запущенный после этого исполняемый файл.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Сетевые вирусы. </a:t>
            </a:r>
            <a:endParaRPr lang="ru-RU" sz="46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7143768" y="5929330"/>
          <a:ext cx="2357422" cy="48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0"/>
            <a:ext cx="8577263" cy="8572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Загрузочные вирусы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785813"/>
            <a:ext cx="6215062" cy="6072187"/>
          </a:xfrm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dirty="0" smtClean="0"/>
              <a:t>Макро-вирусы.</a:t>
            </a:r>
            <a:r>
              <a:rPr lang="ru-RU" dirty="0" smtClean="0"/>
              <a:t>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Заражает файлы документов. После загрузки заражённого документа постоянно находится в оперативной памяти до закрытия документа.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dirty="0" smtClean="0"/>
              <a:t>«Червь».</a:t>
            </a:r>
            <a:r>
              <a:rPr lang="ru-RU" dirty="0" smtClean="0"/>
              <a:t>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ru-RU" dirty="0" smtClean="0"/>
              <a:t>Особенностью червей, отличающих их от других вирусов, является то, что они не несут в себе ни какой вредоносной нагрузки, кроме саморазмножения, целью которого является замусоривание </a:t>
            </a:r>
            <a:r>
              <a:rPr lang="ru-RU" dirty="0" err="1" smtClean="0"/>
              <a:t>памяти,и</a:t>
            </a:r>
            <a:r>
              <a:rPr lang="ru-RU" dirty="0" smtClean="0"/>
              <a:t> затормаживание работы операционной системы.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2292" name="Picture 2" descr="C:\Users\School101\Desktop\вирусы\4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2786063"/>
            <a:ext cx="14255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 descr="C:\Users\School101\Desktop\вирусы\9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1071563"/>
            <a:ext cx="1576387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Схема 7"/>
          <p:cNvGraphicFramePr/>
          <p:nvPr/>
        </p:nvGraphicFramePr>
        <p:xfrm>
          <a:off x="7143768" y="5929330"/>
          <a:ext cx="2357422" cy="48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7296168" y="6081730"/>
          <a:ext cx="2357422" cy="48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7143768" y="5786454"/>
          <a:ext cx="2357422" cy="48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75" y="0"/>
            <a:ext cx="4351338" cy="8461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Сетевые вирусы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928688"/>
            <a:ext cx="5500687" cy="5929312"/>
          </a:xfrm>
        </p:spPr>
        <p:txBody>
          <a:bodyPr>
            <a:normAutofit fontScale="6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u="sng" dirty="0" smtClean="0"/>
              <a:t>«Троянские кони».</a:t>
            </a:r>
            <a:r>
              <a:rPr lang="ru-RU" dirty="0" smtClean="0"/>
              <a:t>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Это модули, присоединяемые к каким-либо нормальным программам, распространяемым по сети, или «забрасываемые» в ваш компьютер несанкционированным способом.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Цель «троянского коня» - воровать ценную информацию (пароли доступа, номера кредитных карточек и т. п.) и передавать ее тому, кто этого «коня» запустил.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u="sng" dirty="0" smtClean="0"/>
              <a:t>Почтовые вирусы</a:t>
            </a:r>
            <a:r>
              <a:rPr lang="ru-RU" dirty="0" smtClean="0"/>
              <a:t>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Чаще всего заражение начинается с получения неизвестно от кого письма, содержащего исполняемую программу-«зародыш» . Когда ничего не подозревающий пользователь запустит такую программу на исполнение, содержащийся в ней вирус «прописывается» в системе и, обращаясь к содержимому адресной книги, начинает тайком от вас рассылать всем абонентам свои копии-зародыши в качестве вложений.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5364" name="Picture 3" descr="C:\Users\School101\Desktop\вирусы\8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42938"/>
            <a:ext cx="1857375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 descr="C:\Users\School101\Desktop\вирусы\283527_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2928938"/>
            <a:ext cx="2163762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Схема 6"/>
          <p:cNvGraphicFramePr/>
          <p:nvPr/>
        </p:nvGraphicFramePr>
        <p:xfrm>
          <a:off x="7143768" y="5929330"/>
          <a:ext cx="2357422" cy="48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357188"/>
            <a:ext cx="7497763" cy="6540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u="sng" dirty="0" smtClean="0">
                <a:solidFill>
                  <a:schemeClr val="tx2">
                    <a:satMod val="130000"/>
                  </a:schemeClr>
                </a:solidFill>
              </a:rPr>
              <a:t>Каналы распространения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2786063" y="857250"/>
            <a:ext cx="8215312" cy="6858000"/>
          </a:xfrm>
        </p:spPr>
        <p:txBody>
          <a:bodyPr/>
          <a:lstStyle/>
          <a:p>
            <a:pPr eaLnBrk="1" hangingPunct="1"/>
            <a:r>
              <a:rPr lang="ru-RU" altLang="ru-RU" b="1" i="1" u="sng" smtClean="0"/>
              <a:t>Флеш-накопители</a:t>
            </a:r>
          </a:p>
          <a:p>
            <a:pPr eaLnBrk="1" hangingPunct="1"/>
            <a:r>
              <a:rPr lang="ru-RU" altLang="ru-RU" b="1" i="1" u="sng" smtClean="0"/>
              <a:t>Электронная почта </a:t>
            </a:r>
          </a:p>
          <a:p>
            <a:pPr eaLnBrk="1" hangingPunct="1"/>
            <a:r>
              <a:rPr lang="ru-RU" altLang="ru-RU" b="1" i="1" u="sng" smtClean="0"/>
              <a:t>Системы обмена мгновенными сообщениями </a:t>
            </a:r>
          </a:p>
          <a:p>
            <a:pPr eaLnBrk="1" hangingPunct="1"/>
            <a:r>
              <a:rPr lang="ru-RU" altLang="ru-RU" b="1" i="1" u="sng" smtClean="0"/>
              <a:t>Веб-страницы </a:t>
            </a:r>
          </a:p>
          <a:p>
            <a:pPr eaLnBrk="1" hangingPunct="1"/>
            <a:r>
              <a:rPr lang="ru-RU" altLang="ru-RU" b="1" i="1" u="sng" smtClean="0"/>
              <a:t>Интернет и локальные сети</a:t>
            </a:r>
          </a:p>
        </p:txBody>
      </p:sp>
      <p:pic>
        <p:nvPicPr>
          <p:cNvPr id="18436" name="Picture 3" descr="C:\Program Files\Microsoft Office\CLIPART\PUB60COR\PH02746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714375"/>
            <a:ext cx="14605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 descr="C:\Users\School101\Desktop\вирусы\55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214688"/>
            <a:ext cx="9286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5" descr="F:\1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572000"/>
            <a:ext cx="77628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6" descr="F:\2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286250"/>
            <a:ext cx="90805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7" descr="F:\3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000250"/>
            <a:ext cx="11953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Схема 8"/>
          <p:cNvGraphicFramePr/>
          <p:nvPr/>
        </p:nvGraphicFramePr>
        <p:xfrm>
          <a:off x="7143768" y="5929330"/>
          <a:ext cx="2357422" cy="48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0" name="Rectangle 16"/>
          <p:cNvSpPr>
            <a:spLocks noGrp="1" noChangeArrowheads="1"/>
          </p:cNvSpPr>
          <p:nvPr>
            <p:ph type="title"/>
          </p:nvPr>
        </p:nvSpPr>
        <p:spPr>
          <a:xfrm>
            <a:off x="1285875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Признаки появления вируса:</a:t>
            </a:r>
          </a:p>
        </p:txBody>
      </p:sp>
      <p:sp>
        <p:nvSpPr>
          <p:cNvPr id="19459" name="Rectangle 17"/>
          <p:cNvSpPr>
            <a:spLocks noGrp="1" noChangeArrowheads="1"/>
          </p:cNvSpPr>
          <p:nvPr>
            <p:ph type="body" sz="half" idx="1"/>
          </p:nvPr>
        </p:nvSpPr>
        <p:spPr>
          <a:xfrm>
            <a:off x="857250" y="1357313"/>
            <a:ext cx="4032250" cy="4533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Прекращение работы или неправильная работа ранее успешно функционирующих программ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Медленная работа компьютера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Невозможность загрузки оперативной системы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Исчезновение файлов и каталогов или искажение их содержимого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smtClean="0"/>
          </a:p>
        </p:txBody>
      </p:sp>
      <p:pic>
        <p:nvPicPr>
          <p:cNvPr id="19460" name="Picture 29" descr="hm00492_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57813" y="1643063"/>
            <a:ext cx="3219450" cy="3727450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0" grpId="0"/>
      <p:bldP spid="19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0125" y="571500"/>
            <a:ext cx="4033838" cy="4533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Изменение даты и времени модификации файлов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Изменение размеров файлов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Увеличение количества файлов на диске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Уменьшение размера свободной оперативной памяти</a:t>
            </a:r>
          </a:p>
        </p:txBody>
      </p:sp>
      <p:pic>
        <p:nvPicPr>
          <p:cNvPr id="20483" name="Picture 10" descr="j040426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25" y="571500"/>
            <a:ext cx="3744913" cy="3660775"/>
          </a:xfrm>
          <a:noFill/>
        </p:spPr>
      </p:pic>
      <p:graphicFrame>
        <p:nvGraphicFramePr>
          <p:cNvPr id="4" name="Схема 3"/>
          <p:cNvGraphicFramePr/>
          <p:nvPr/>
        </p:nvGraphicFramePr>
        <p:xfrm>
          <a:off x="7143768" y="5929330"/>
          <a:ext cx="2357422" cy="48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435</TotalTime>
  <Words>404</Words>
  <Application>Microsoft Office PowerPoint</Application>
  <PresentationFormat>Экран (4:3)</PresentationFormat>
  <Paragraphs>64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Corbel</vt:lpstr>
      <vt:lpstr>Wingdings 2</vt:lpstr>
      <vt:lpstr>Verdana</vt:lpstr>
      <vt:lpstr>Calibri</vt:lpstr>
      <vt:lpstr>Gill Sans MT</vt:lpstr>
      <vt:lpstr>Солнцестояние</vt:lpstr>
      <vt:lpstr>Презентация PowerPoint</vt:lpstr>
      <vt:lpstr>Содержание </vt:lpstr>
      <vt:lpstr>Презентация PowerPoint</vt:lpstr>
      <vt:lpstr> Все вирусы можно объединить                                     в следующие  группы: </vt:lpstr>
      <vt:lpstr>Загрузочные вирусы</vt:lpstr>
      <vt:lpstr>Сетевые вирусы </vt:lpstr>
      <vt:lpstr>Каналы распространения </vt:lpstr>
      <vt:lpstr>Признаки появления вируса:</vt:lpstr>
      <vt:lpstr>Презентация PowerPoint</vt:lpstr>
      <vt:lpstr>Виды антивирусных программ: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School101</dc:creator>
  <cp:lastModifiedBy>admin</cp:lastModifiedBy>
  <cp:revision>41</cp:revision>
  <dcterms:created xsi:type="dcterms:W3CDTF">2009-02-26T06:17:49Z</dcterms:created>
  <dcterms:modified xsi:type="dcterms:W3CDTF">2015-04-08T17:37:12Z</dcterms:modified>
</cp:coreProperties>
</file>