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75" r:id="rId2"/>
    <p:sldMasterId id="2147483683" r:id="rId3"/>
    <p:sldMasterId id="2147483693" r:id="rId4"/>
    <p:sldMasterId id="2147483694" r:id="rId5"/>
    <p:sldMasterId id="2147483720" r:id="rId6"/>
    <p:sldMasterId id="2147483730" r:id="rId7"/>
    <p:sldMasterId id="2147483732" r:id="rId8"/>
    <p:sldMasterId id="2147483742" r:id="rId9"/>
    <p:sldMasterId id="2147483746" r:id="rId10"/>
  </p:sldMasterIdLst>
  <p:notesMasterIdLst>
    <p:notesMasterId r:id="rId48"/>
  </p:notesMasterIdLst>
  <p:handoutMasterIdLst>
    <p:handoutMasterId r:id="rId49"/>
  </p:handoutMasterIdLst>
  <p:sldIdLst>
    <p:sldId id="259" r:id="rId11"/>
    <p:sldId id="256" r:id="rId12"/>
    <p:sldId id="257" r:id="rId13"/>
    <p:sldId id="258" r:id="rId14"/>
    <p:sldId id="260" r:id="rId15"/>
    <p:sldId id="262" r:id="rId16"/>
    <p:sldId id="261" r:id="rId17"/>
    <p:sldId id="263" r:id="rId18"/>
    <p:sldId id="264" r:id="rId19"/>
    <p:sldId id="265" r:id="rId20"/>
    <p:sldId id="266" r:id="rId21"/>
    <p:sldId id="267" r:id="rId22"/>
    <p:sldId id="268" r:id="rId23"/>
    <p:sldId id="269" r:id="rId24"/>
    <p:sldId id="273" r:id="rId25"/>
    <p:sldId id="290" r:id="rId26"/>
    <p:sldId id="274" r:id="rId27"/>
    <p:sldId id="289" r:id="rId28"/>
    <p:sldId id="275" r:id="rId29"/>
    <p:sldId id="291" r:id="rId30"/>
    <p:sldId id="276" r:id="rId31"/>
    <p:sldId id="270" r:id="rId32"/>
    <p:sldId id="278" r:id="rId33"/>
    <p:sldId id="279" r:id="rId34"/>
    <p:sldId id="271" r:id="rId35"/>
    <p:sldId id="272" r:id="rId36"/>
    <p:sldId id="285" r:id="rId37"/>
    <p:sldId id="280" r:id="rId38"/>
    <p:sldId id="286" r:id="rId39"/>
    <p:sldId id="288" r:id="rId40"/>
    <p:sldId id="287" r:id="rId41"/>
    <p:sldId id="281" r:id="rId42"/>
    <p:sldId id="283" r:id="rId43"/>
    <p:sldId id="277" r:id="rId44"/>
    <p:sldId id="292" r:id="rId45"/>
    <p:sldId id="293" r:id="rId46"/>
    <p:sldId id="282" r:id="rId47"/>
  </p:sldIdLst>
  <p:sldSz cx="9144000" cy="6858000" type="screen4x3"/>
  <p:notesSz cx="6858000" cy="9144000"/>
  <p:defaultTextStyle>
    <a:defPPr>
      <a:defRPr lang="ru-RU"/>
    </a:defPPr>
    <a:lvl1pPr algn="l" rtl="0" fontAlgn="base">
      <a:spcBef>
        <a:spcPct val="0"/>
      </a:spcBef>
      <a:spcAft>
        <a:spcPct val="0"/>
      </a:spcAft>
      <a:defRPr sz="800" kern="1200">
        <a:solidFill>
          <a:schemeClr val="tx1"/>
        </a:solidFill>
        <a:latin typeface="Gulim" panose="020B0600000101010101" pitchFamily="34" charset="-127"/>
        <a:ea typeface="+mn-ea"/>
        <a:cs typeface="Arial" panose="020B0604020202020204" pitchFamily="34" charset="0"/>
      </a:defRPr>
    </a:lvl1pPr>
    <a:lvl2pPr marL="457200" algn="l" rtl="0" fontAlgn="base">
      <a:spcBef>
        <a:spcPct val="0"/>
      </a:spcBef>
      <a:spcAft>
        <a:spcPct val="0"/>
      </a:spcAft>
      <a:defRPr sz="800" kern="1200">
        <a:solidFill>
          <a:schemeClr val="tx1"/>
        </a:solidFill>
        <a:latin typeface="Gulim" panose="020B0600000101010101" pitchFamily="34" charset="-127"/>
        <a:ea typeface="+mn-ea"/>
        <a:cs typeface="Arial" panose="020B0604020202020204" pitchFamily="34" charset="0"/>
      </a:defRPr>
    </a:lvl2pPr>
    <a:lvl3pPr marL="914400" algn="l" rtl="0" fontAlgn="base">
      <a:spcBef>
        <a:spcPct val="0"/>
      </a:spcBef>
      <a:spcAft>
        <a:spcPct val="0"/>
      </a:spcAft>
      <a:defRPr sz="800" kern="1200">
        <a:solidFill>
          <a:schemeClr val="tx1"/>
        </a:solidFill>
        <a:latin typeface="Gulim" panose="020B0600000101010101" pitchFamily="34" charset="-127"/>
        <a:ea typeface="+mn-ea"/>
        <a:cs typeface="Arial" panose="020B0604020202020204" pitchFamily="34" charset="0"/>
      </a:defRPr>
    </a:lvl3pPr>
    <a:lvl4pPr marL="1371600" algn="l" rtl="0" fontAlgn="base">
      <a:spcBef>
        <a:spcPct val="0"/>
      </a:spcBef>
      <a:spcAft>
        <a:spcPct val="0"/>
      </a:spcAft>
      <a:defRPr sz="800" kern="1200">
        <a:solidFill>
          <a:schemeClr val="tx1"/>
        </a:solidFill>
        <a:latin typeface="Gulim" panose="020B0600000101010101" pitchFamily="34" charset="-127"/>
        <a:ea typeface="+mn-ea"/>
        <a:cs typeface="Arial" panose="020B0604020202020204" pitchFamily="34" charset="0"/>
      </a:defRPr>
    </a:lvl4pPr>
    <a:lvl5pPr marL="1828800" algn="l" rtl="0" fontAlgn="base">
      <a:spcBef>
        <a:spcPct val="0"/>
      </a:spcBef>
      <a:spcAft>
        <a:spcPct val="0"/>
      </a:spcAft>
      <a:defRPr sz="800" kern="1200">
        <a:solidFill>
          <a:schemeClr val="tx1"/>
        </a:solidFill>
        <a:latin typeface="Gulim" panose="020B0600000101010101" pitchFamily="34" charset="-127"/>
        <a:ea typeface="+mn-ea"/>
        <a:cs typeface="Arial" panose="020B0604020202020204" pitchFamily="34" charset="0"/>
      </a:defRPr>
    </a:lvl5pPr>
    <a:lvl6pPr marL="2286000" algn="l" defTabSz="914400" rtl="0" eaLnBrk="1" latinLnBrk="0" hangingPunct="1">
      <a:defRPr sz="800" kern="1200">
        <a:solidFill>
          <a:schemeClr val="tx1"/>
        </a:solidFill>
        <a:latin typeface="Gulim" panose="020B0600000101010101" pitchFamily="34" charset="-127"/>
        <a:ea typeface="+mn-ea"/>
        <a:cs typeface="Arial" panose="020B0604020202020204" pitchFamily="34" charset="0"/>
      </a:defRPr>
    </a:lvl6pPr>
    <a:lvl7pPr marL="2743200" algn="l" defTabSz="914400" rtl="0" eaLnBrk="1" latinLnBrk="0" hangingPunct="1">
      <a:defRPr sz="800" kern="1200">
        <a:solidFill>
          <a:schemeClr val="tx1"/>
        </a:solidFill>
        <a:latin typeface="Gulim" panose="020B0600000101010101" pitchFamily="34" charset="-127"/>
        <a:ea typeface="+mn-ea"/>
        <a:cs typeface="Arial" panose="020B0604020202020204" pitchFamily="34" charset="0"/>
      </a:defRPr>
    </a:lvl7pPr>
    <a:lvl8pPr marL="3200400" algn="l" defTabSz="914400" rtl="0" eaLnBrk="1" latinLnBrk="0" hangingPunct="1">
      <a:defRPr sz="800" kern="1200">
        <a:solidFill>
          <a:schemeClr val="tx1"/>
        </a:solidFill>
        <a:latin typeface="Gulim" panose="020B0600000101010101" pitchFamily="34" charset="-127"/>
        <a:ea typeface="+mn-ea"/>
        <a:cs typeface="Arial" panose="020B0604020202020204" pitchFamily="34" charset="0"/>
      </a:defRPr>
    </a:lvl8pPr>
    <a:lvl9pPr marL="3657600" algn="l" defTabSz="914400" rtl="0" eaLnBrk="1" latinLnBrk="0" hangingPunct="1">
      <a:defRPr sz="800" kern="1200">
        <a:solidFill>
          <a:schemeClr val="tx1"/>
        </a:solidFill>
        <a:latin typeface="Gulim" panose="020B0600000101010101" pitchFamily="34" charset="-127"/>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CC00"/>
    <a:srgbClr val="CC9900"/>
    <a:srgbClr val="FFCC66"/>
    <a:srgbClr val="6699FF"/>
    <a:srgbClr val="3366CC"/>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79655" autoAdjust="0"/>
  </p:normalViewPr>
  <p:slideViewPr>
    <p:cSldViewPr>
      <p:cViewPr varScale="1">
        <p:scale>
          <a:sx n="35" d="100"/>
          <a:sy n="35" d="100"/>
        </p:scale>
        <p:origin x="160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09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ru-RU" altLang="ru-RU"/>
          </a:p>
        </p:txBody>
      </p:sp>
      <p:sp>
        <p:nvSpPr>
          <p:cNvPr id="3809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ru-RU" altLang="ru-RU"/>
          </a:p>
        </p:txBody>
      </p:sp>
      <p:sp>
        <p:nvSpPr>
          <p:cNvPr id="3809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ru-RU" altLang="ru-RU"/>
          </a:p>
        </p:txBody>
      </p:sp>
      <p:sp>
        <p:nvSpPr>
          <p:cNvPr id="3809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91860029-EC2B-4C19-A07B-C5AE38C401F2}" type="slidenum">
              <a:rPr lang="ru-RU" altLang="ru-RU"/>
              <a:pPr/>
              <a:t>‹#›</a:t>
            </a:fld>
            <a:endParaRPr lang="ru-RU" altLang="ru-RU"/>
          </a:p>
        </p:txBody>
      </p:sp>
    </p:spTree>
    <p:extLst>
      <p:ext uri="{BB962C8B-B14F-4D97-AF65-F5344CB8AC3E}">
        <p14:creationId xmlns:p14="http://schemas.microsoft.com/office/powerpoint/2010/main" val="3113796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ru-RU" altLang="ru-RU"/>
          </a:p>
        </p:txBody>
      </p:sp>
      <p:sp>
        <p:nvSpPr>
          <p:cNvPr id="1269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ru-RU" altLang="ru-RU"/>
          </a:p>
        </p:txBody>
      </p:sp>
      <p:sp>
        <p:nvSpPr>
          <p:cNvPr id="1269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69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269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ru-RU" altLang="ru-RU"/>
          </a:p>
        </p:txBody>
      </p:sp>
      <p:sp>
        <p:nvSpPr>
          <p:cNvPr id="1269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62D6B3CC-7D20-49A0-994D-1F648248A7A8}" type="slidenum">
              <a:rPr lang="ru-RU" altLang="ru-RU"/>
              <a:pPr/>
              <a:t>‹#›</a:t>
            </a:fld>
            <a:endParaRPr lang="ru-RU" altLang="ru-RU"/>
          </a:p>
        </p:txBody>
      </p:sp>
    </p:spTree>
    <p:extLst>
      <p:ext uri="{BB962C8B-B14F-4D97-AF65-F5344CB8AC3E}">
        <p14:creationId xmlns:p14="http://schemas.microsoft.com/office/powerpoint/2010/main" val="36377530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C125B-49D0-426F-A9DB-32654D1BAE61}" type="slidenum">
              <a:rPr lang="ru-RU" altLang="ru-RU"/>
              <a:pPr/>
              <a:t>1</a:t>
            </a:fld>
            <a:endParaRPr lang="ru-RU" altLang="ru-RU"/>
          </a:p>
        </p:txBody>
      </p:sp>
      <p:sp>
        <p:nvSpPr>
          <p:cNvPr id="379906" name="Rectangle 2"/>
          <p:cNvSpPr>
            <a:spLocks noRo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7693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BE34A-6163-41EA-9E63-1A344828A937}" type="slidenum">
              <a:rPr lang="ru-RU" altLang="ru-RU"/>
              <a:pPr/>
              <a:t>3</a:t>
            </a:fld>
            <a:endParaRPr lang="ru-RU" altLang="ru-RU"/>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ru-RU" altLang="ru-RU"/>
              <a:t>е</a:t>
            </a:r>
          </a:p>
        </p:txBody>
      </p:sp>
    </p:spTree>
    <p:extLst>
      <p:ext uri="{BB962C8B-B14F-4D97-AF65-F5344CB8AC3E}">
        <p14:creationId xmlns:p14="http://schemas.microsoft.com/office/powerpoint/2010/main" val="267779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E241F-E9ED-46D4-9817-2F1CF65282E3}" type="slidenum">
              <a:rPr lang="ru-RU" altLang="ru-RU"/>
              <a:pPr/>
              <a:t>5</a:t>
            </a:fld>
            <a:endParaRPr lang="ru-RU" altLang="ru-RU"/>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ru-RU" altLang="ru-RU"/>
              <a:t>Нужно дописать!!!!!!!!!!!!!!!!!!!!!!!!!!!!!!!!</a:t>
            </a:r>
          </a:p>
        </p:txBody>
      </p:sp>
    </p:spTree>
    <p:extLst>
      <p:ext uri="{BB962C8B-B14F-4D97-AF65-F5344CB8AC3E}">
        <p14:creationId xmlns:p14="http://schemas.microsoft.com/office/powerpoint/2010/main" val="368659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08EE5-B4D8-44AD-B032-3F7DDB77A56A}" type="slidenum">
              <a:rPr lang="ru-RU" altLang="ru-RU"/>
              <a:pPr/>
              <a:t>6</a:t>
            </a:fld>
            <a:endParaRPr lang="ru-RU" altLang="ru-RU"/>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ru-RU" altLang="ru-RU"/>
              <a:t>Антигитлеровская коалиция!!!!!!!!!!!,</a:t>
            </a:r>
            <a:r>
              <a:rPr lang="en-US" altLang="ru-RU"/>
              <a:t>????????????????????????????????????</a:t>
            </a:r>
            <a:endParaRPr lang="ru-RU" altLang="ru-RU"/>
          </a:p>
        </p:txBody>
      </p:sp>
    </p:spTree>
    <p:extLst>
      <p:ext uri="{BB962C8B-B14F-4D97-AF65-F5344CB8AC3E}">
        <p14:creationId xmlns:p14="http://schemas.microsoft.com/office/powerpoint/2010/main" val="56884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613C5-4A8F-4153-AFB1-8828DBDC10BE}" type="slidenum">
              <a:rPr lang="ru-RU" altLang="ru-RU"/>
              <a:pPr/>
              <a:t>13</a:t>
            </a:fld>
            <a:endParaRPr lang="ru-RU" altLang="ru-RU"/>
          </a:p>
        </p:txBody>
      </p:sp>
      <p:sp>
        <p:nvSpPr>
          <p:cNvPr id="187394" name="Rectangle 2"/>
          <p:cNvSpPr>
            <a:spLocks noRo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ru-RU" altLang="ru-RU"/>
              <a:t>Результат зимней кампании. Вставить фото. на 14</a:t>
            </a:r>
          </a:p>
        </p:txBody>
      </p:sp>
    </p:spTree>
    <p:extLst>
      <p:ext uri="{BB962C8B-B14F-4D97-AF65-F5344CB8AC3E}">
        <p14:creationId xmlns:p14="http://schemas.microsoft.com/office/powerpoint/2010/main" val="2648971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32998-5A42-424F-B623-EB5DF39F66E2}" type="slidenum">
              <a:rPr lang="ru-RU" altLang="ru-RU"/>
              <a:pPr/>
              <a:t>17</a:t>
            </a:fld>
            <a:endParaRPr lang="ru-RU" altLang="ru-RU"/>
          </a:p>
        </p:txBody>
      </p:sp>
      <p:sp>
        <p:nvSpPr>
          <p:cNvPr id="248834" name="Rectangle 2"/>
          <p:cNvSpPr>
            <a:spLocks noRo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ru-RU" altLang="ru-RU"/>
              <a:t>Всавить фото</a:t>
            </a:r>
          </a:p>
        </p:txBody>
      </p:sp>
    </p:spTree>
    <p:extLst>
      <p:ext uri="{BB962C8B-B14F-4D97-AF65-F5344CB8AC3E}">
        <p14:creationId xmlns:p14="http://schemas.microsoft.com/office/powerpoint/2010/main" val="33221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22EDA-8659-4E35-AD4C-FC2610EDE8B3}" type="slidenum">
              <a:rPr lang="ru-RU" altLang="ru-RU"/>
              <a:pPr/>
              <a:t>30</a:t>
            </a:fld>
            <a:endParaRPr lang="ru-RU" altLang="ru-RU"/>
          </a:p>
        </p:txBody>
      </p:sp>
      <p:sp>
        <p:nvSpPr>
          <p:cNvPr id="378882" name="Rectangle 2"/>
          <p:cNvSpPr>
            <a:spLocks noRot="1" noChangeArrowheads="1" noTextEdit="1"/>
          </p:cNvSpPr>
          <p:nvPr>
            <p:ph type="sldImg"/>
          </p:nvPr>
        </p:nvSpPr>
        <p:spPr>
          <a:ln/>
        </p:spPr>
      </p:sp>
      <p:sp>
        <p:nvSpPr>
          <p:cNvPr id="378883" name="Rectangle 3"/>
          <p:cNvSpPr>
            <a:spLocks noGrp="1" noChangeArrowheads="1"/>
          </p:cNvSpPr>
          <p:nvPr>
            <p:ph type="body" idx="1"/>
          </p:nvPr>
        </p:nvSpPr>
        <p:spPr/>
        <p:txBody>
          <a:bodyPr/>
          <a:lstStyle/>
          <a:p>
            <a:r>
              <a:rPr lang="ru-RU" altLang="ru-RU"/>
              <a:t>фото</a:t>
            </a:r>
          </a:p>
        </p:txBody>
      </p:sp>
    </p:spTree>
    <p:extLst>
      <p:ext uri="{BB962C8B-B14F-4D97-AF65-F5344CB8AC3E}">
        <p14:creationId xmlns:p14="http://schemas.microsoft.com/office/powerpoint/2010/main" val="4395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2860E-D489-4F5C-B88D-1B87BEDBC279}" type="slidenum">
              <a:rPr lang="ru-RU" altLang="ru-RU"/>
              <a:pPr/>
              <a:t>34</a:t>
            </a:fld>
            <a:endParaRPr lang="ru-RU" altLang="ru-RU"/>
          </a:p>
        </p:txBody>
      </p:sp>
      <p:sp>
        <p:nvSpPr>
          <p:cNvPr id="377858" name="Rectangle 2"/>
          <p:cNvSpPr>
            <a:spLocks noRot="1" noChangeArrowheads="1" noTextEdit="1"/>
          </p:cNvSpPr>
          <p:nvPr>
            <p:ph type="sldImg"/>
          </p:nvPr>
        </p:nvSpPr>
        <p:spPr>
          <a:ln/>
        </p:spPr>
      </p:sp>
      <p:sp>
        <p:nvSpPr>
          <p:cNvPr id="377859" name="Rectangle 3"/>
          <p:cNvSpPr>
            <a:spLocks noGrp="1" noChangeArrowheads="1"/>
          </p:cNvSpPr>
          <p:nvPr>
            <p:ph type="body" idx="1"/>
          </p:nvPr>
        </p:nvSpPr>
        <p:spPr/>
        <p:txBody>
          <a:bodyPr/>
          <a:lstStyle/>
          <a:p>
            <a:r>
              <a:rPr lang="ru-RU" altLang="ru-RU"/>
              <a:t>Можно подробнее!!!!!!!!!!!!!!!!!!!!</a:t>
            </a:r>
          </a:p>
          <a:p>
            <a:r>
              <a:rPr lang="ru-RU" altLang="ru-RU"/>
              <a:t>Разгром Японии</a:t>
            </a:r>
            <a:r>
              <a:rPr lang="en-US" altLang="ru-RU"/>
              <a:t>??????????????????????</a:t>
            </a:r>
            <a:endParaRPr lang="ru-RU" altLang="ru-RU"/>
          </a:p>
        </p:txBody>
      </p:sp>
    </p:spTree>
    <p:extLst>
      <p:ext uri="{BB962C8B-B14F-4D97-AF65-F5344CB8AC3E}">
        <p14:creationId xmlns:p14="http://schemas.microsoft.com/office/powerpoint/2010/main" val="422825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66562" name="Group 2"/>
          <p:cNvGrpSpPr>
            <a:grpSpLocks/>
          </p:cNvGrpSpPr>
          <p:nvPr/>
        </p:nvGrpSpPr>
        <p:grpSpPr bwMode="auto">
          <a:xfrm>
            <a:off x="319088" y="1752600"/>
            <a:ext cx="8824912" cy="5129213"/>
            <a:chOff x="201" y="1104"/>
            <a:chExt cx="5559" cy="3231"/>
          </a:xfrm>
        </p:grpSpPr>
        <p:sp>
          <p:nvSpPr>
            <p:cNvPr id="66563"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6564"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6565"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6566"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6567"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6568"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66569"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ru-RU" altLang="ru-RU" noProof="0" smtClean="0"/>
              <a:t>Образец заголовка</a:t>
            </a:r>
          </a:p>
        </p:txBody>
      </p:sp>
      <p:sp>
        <p:nvSpPr>
          <p:cNvPr id="66570" name="Rectangle 10"/>
          <p:cNvSpPr>
            <a:spLocks noGrp="1" noChangeArrowheads="1"/>
          </p:cNvSpPr>
          <p:nvPr>
            <p:ph type="subTitle" sz="quarter" idx="1"/>
          </p:nvPr>
        </p:nvSpPr>
        <p:spPr>
          <a:xfrm>
            <a:off x="990600" y="3962400"/>
            <a:ext cx="6781800" cy="1752600"/>
          </a:xfrm>
        </p:spPr>
        <p:txBody>
          <a:bodyPr/>
          <a:lstStyle>
            <a:lvl1pPr marL="0" indent="0">
              <a:buFont typeface="Wingdings" panose="05000000000000000000" pitchFamily="2" charset="2"/>
              <a:buNone/>
              <a:defRPr/>
            </a:lvl1pPr>
          </a:lstStyle>
          <a:p>
            <a:pPr lvl="0"/>
            <a:r>
              <a:rPr lang="ru-RU" altLang="ru-RU" noProof="0" smtClean="0"/>
              <a:t>Образец подзаголовка</a:t>
            </a:r>
          </a:p>
        </p:txBody>
      </p:sp>
      <p:sp>
        <p:nvSpPr>
          <p:cNvPr id="66571" name="Rectangle 11"/>
          <p:cNvSpPr>
            <a:spLocks noGrp="1" noChangeArrowheads="1"/>
          </p:cNvSpPr>
          <p:nvPr>
            <p:ph type="dt" sz="quarter" idx="2"/>
          </p:nvPr>
        </p:nvSpPr>
        <p:spPr>
          <a:xfrm>
            <a:off x="990600" y="6245225"/>
            <a:ext cx="1901825" cy="476250"/>
          </a:xfrm>
        </p:spPr>
        <p:txBody>
          <a:bodyPr/>
          <a:lstStyle>
            <a:lvl1pPr>
              <a:defRPr/>
            </a:lvl1pPr>
          </a:lstStyle>
          <a:p>
            <a:endParaRPr lang="ru-RU" altLang="ru-RU"/>
          </a:p>
        </p:txBody>
      </p:sp>
      <p:sp>
        <p:nvSpPr>
          <p:cNvPr id="66572" name="Rectangle 12"/>
          <p:cNvSpPr>
            <a:spLocks noGrp="1" noChangeArrowheads="1"/>
          </p:cNvSpPr>
          <p:nvPr>
            <p:ph type="ftr" sz="quarter" idx="3"/>
          </p:nvPr>
        </p:nvSpPr>
        <p:spPr>
          <a:xfrm>
            <a:off x="3468688" y="6245225"/>
            <a:ext cx="2895600" cy="476250"/>
          </a:xfrm>
        </p:spPr>
        <p:txBody>
          <a:bodyPr/>
          <a:lstStyle>
            <a:lvl1pPr>
              <a:defRPr/>
            </a:lvl1pPr>
          </a:lstStyle>
          <a:p>
            <a:endParaRPr lang="ru-RU" altLang="ru-RU"/>
          </a:p>
        </p:txBody>
      </p:sp>
      <p:sp>
        <p:nvSpPr>
          <p:cNvPr id="66573" name="Rectangle 13"/>
          <p:cNvSpPr>
            <a:spLocks noGrp="1" noChangeArrowheads="1"/>
          </p:cNvSpPr>
          <p:nvPr>
            <p:ph type="sldNum" sz="quarter" idx="4"/>
          </p:nvPr>
        </p:nvSpPr>
        <p:spPr/>
        <p:txBody>
          <a:bodyPr/>
          <a:lstStyle>
            <a:lvl1pPr>
              <a:defRPr/>
            </a:lvl1pPr>
          </a:lstStyle>
          <a:p>
            <a:fld id="{6C5B5896-005A-485B-9CBE-710B5FAE9A13}" type="slidenum">
              <a:rPr lang="ru-RU" altLang="ru-RU"/>
              <a:pPr/>
              <a:t>‹#›</a:t>
            </a:fld>
            <a:endParaRPr lang="ru-RU" altLang="ru-RU"/>
          </a:p>
        </p:txBody>
      </p:sp>
    </p:spTree>
  </p:cSld>
  <p:clrMapOvr>
    <a:masterClrMapping/>
  </p:clrMapOvr>
  <p:transition spd="med" advClick="0" advTm="4000">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E157654-FA77-4E3A-A9C4-3E64FA5D6076}" type="slidenum">
              <a:rPr lang="ru-RU" altLang="ru-RU"/>
              <a:pPr/>
              <a:t>‹#›</a:t>
            </a:fld>
            <a:endParaRPr lang="ru-RU" altLang="ru-RU"/>
          </a:p>
        </p:txBody>
      </p:sp>
    </p:spTree>
    <p:extLst>
      <p:ext uri="{BB962C8B-B14F-4D97-AF65-F5344CB8AC3E}">
        <p14:creationId xmlns:p14="http://schemas.microsoft.com/office/powerpoint/2010/main" val="3769483595"/>
      </p:ext>
    </p:extLst>
  </p:cSld>
  <p:clrMapOvr>
    <a:masterClrMapping/>
  </p:clrMapOvr>
  <p:transition spd="med" advClick="0" advTm="4000">
    <p:split orient="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877FEF5E-9666-4B45-9A5C-07B4B7B6CE11}" type="slidenum">
              <a:rPr lang="ru-RU" altLang="ru-RU"/>
              <a:pPr/>
              <a:t>‹#›</a:t>
            </a:fld>
            <a:endParaRPr lang="ru-RU" altLang="ru-RU"/>
          </a:p>
        </p:txBody>
      </p:sp>
    </p:spTree>
    <p:extLst>
      <p:ext uri="{BB962C8B-B14F-4D97-AF65-F5344CB8AC3E}">
        <p14:creationId xmlns:p14="http://schemas.microsoft.com/office/powerpoint/2010/main" val="1624706589"/>
      </p:ext>
    </p:extLst>
  </p:cSld>
  <p:clrMapOvr>
    <a:masterClrMapping/>
  </p:clrMapOvr>
  <p:transition spd="med" advClick="0" advTm="4000">
    <p:newsflash/>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0087F897-1D34-432F-B46C-CDBA7D78D8BC}" type="slidenum">
              <a:rPr lang="ru-RU" altLang="ru-RU"/>
              <a:pPr/>
              <a:t>‹#›</a:t>
            </a:fld>
            <a:endParaRPr lang="ru-RU" altLang="ru-RU"/>
          </a:p>
        </p:txBody>
      </p:sp>
    </p:spTree>
    <p:extLst>
      <p:ext uri="{BB962C8B-B14F-4D97-AF65-F5344CB8AC3E}">
        <p14:creationId xmlns:p14="http://schemas.microsoft.com/office/powerpoint/2010/main" val="2782696376"/>
      </p:ext>
    </p:extLst>
  </p:cSld>
  <p:clrMapOvr>
    <a:masterClrMapping/>
  </p:clrMapOvr>
  <p:transition spd="med" advClick="0" advTm="4000">
    <p:newsflash/>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3B3C0037-EBB3-4381-8612-168D9F9EDA19}" type="slidenum">
              <a:rPr lang="ru-RU" altLang="ru-RU"/>
              <a:pPr/>
              <a:t>‹#›</a:t>
            </a:fld>
            <a:endParaRPr lang="ru-RU" altLang="ru-RU"/>
          </a:p>
        </p:txBody>
      </p:sp>
    </p:spTree>
    <p:extLst>
      <p:ext uri="{BB962C8B-B14F-4D97-AF65-F5344CB8AC3E}">
        <p14:creationId xmlns:p14="http://schemas.microsoft.com/office/powerpoint/2010/main" val="648194012"/>
      </p:ext>
    </p:extLst>
  </p:cSld>
  <p:clrMapOvr>
    <a:masterClrMapping/>
  </p:clrMapOvr>
  <p:transition spd="med" advClick="0" advTm="4000">
    <p:newsflash/>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301625"/>
            <a:ext cx="1943100" cy="57943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301625"/>
            <a:ext cx="5676900" cy="5794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B1E53CF-4ACD-4146-8503-C989ECBE491E}" type="slidenum">
              <a:rPr lang="ru-RU" altLang="ru-RU"/>
              <a:pPr/>
              <a:t>‹#›</a:t>
            </a:fld>
            <a:endParaRPr lang="ru-RU" altLang="ru-RU"/>
          </a:p>
        </p:txBody>
      </p:sp>
    </p:spTree>
    <p:extLst>
      <p:ext uri="{BB962C8B-B14F-4D97-AF65-F5344CB8AC3E}">
        <p14:creationId xmlns:p14="http://schemas.microsoft.com/office/powerpoint/2010/main" val="232686375"/>
      </p:ext>
    </p:extLst>
  </p:cSld>
  <p:clrMapOvr>
    <a:masterClrMapping/>
  </p:clrMapOvr>
  <p:transition spd="med" advClick="0" advTm="4000">
    <p:newsflash/>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Media" preserve="1">
  <p:cSld name="Заголовок, текст и клип мультимеди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1625"/>
            <a:ext cx="7772400" cy="14620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ультимедиа 3"/>
          <p:cNvSpPr>
            <a:spLocks noGrp="1"/>
          </p:cNvSpPr>
          <p:nvPr>
            <p:ph type="media" sz="half" idx="2"/>
          </p:nvPr>
        </p:nvSpPr>
        <p:spPr>
          <a:xfrm>
            <a:off x="4648200" y="1981200"/>
            <a:ext cx="3810000" cy="4114800"/>
          </a:xfrm>
        </p:spPr>
        <p:txBody>
          <a:bodyPr/>
          <a:lstStyle/>
          <a:p>
            <a:endParaRPr lang="ru-RU"/>
          </a:p>
        </p:txBody>
      </p:sp>
      <p:sp>
        <p:nvSpPr>
          <p:cNvPr id="5" name="Дата 4"/>
          <p:cNvSpPr>
            <a:spLocks noGrp="1"/>
          </p:cNvSpPr>
          <p:nvPr>
            <p:ph type="dt" sz="half" idx="10"/>
          </p:nvPr>
        </p:nvSpPr>
        <p:spPr>
          <a:xfrm>
            <a:off x="685800" y="6248400"/>
            <a:ext cx="1905000" cy="45720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553200" y="6248400"/>
            <a:ext cx="1905000" cy="457200"/>
          </a:xfrm>
        </p:spPr>
        <p:txBody>
          <a:bodyPr/>
          <a:lstStyle>
            <a:lvl1pPr>
              <a:defRPr/>
            </a:lvl1pPr>
          </a:lstStyle>
          <a:p>
            <a:fld id="{C2359F7B-47E7-474C-A5BA-0BEA60F77B8C}" type="slidenum">
              <a:rPr lang="ru-RU" altLang="ru-RU"/>
              <a:pPr/>
              <a:t>‹#›</a:t>
            </a:fld>
            <a:endParaRPr lang="ru-RU" altLang="ru-RU"/>
          </a:p>
        </p:txBody>
      </p:sp>
    </p:spTree>
    <p:extLst>
      <p:ext uri="{BB962C8B-B14F-4D97-AF65-F5344CB8AC3E}">
        <p14:creationId xmlns:p14="http://schemas.microsoft.com/office/powerpoint/2010/main" val="1706243599"/>
      </p:ext>
    </p:extLst>
  </p:cSld>
  <p:clrMapOvr>
    <a:masterClrMapping/>
  </p:clrMapOvr>
  <p:transition spd="med" advClick="0" advTm="4000">
    <p:newsflash/>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55682" name="Group 2"/>
          <p:cNvGrpSpPr>
            <a:grpSpLocks/>
          </p:cNvGrpSpPr>
          <p:nvPr/>
        </p:nvGrpSpPr>
        <p:grpSpPr bwMode="auto">
          <a:xfrm>
            <a:off x="0" y="0"/>
            <a:ext cx="8458200" cy="5943600"/>
            <a:chOff x="0" y="0"/>
            <a:chExt cx="5328" cy="3744"/>
          </a:xfrm>
        </p:grpSpPr>
        <p:sp>
          <p:nvSpPr>
            <p:cNvPr id="455683"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55684"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45568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altLang="ru-RU" noProof="0" smtClean="0"/>
              <a:t>Образец подзаголовка</a:t>
            </a:r>
          </a:p>
        </p:txBody>
      </p:sp>
      <p:sp>
        <p:nvSpPr>
          <p:cNvPr id="455686" name="Rectangle 6"/>
          <p:cNvSpPr>
            <a:spLocks noGrp="1" noChangeArrowheads="1"/>
          </p:cNvSpPr>
          <p:nvPr>
            <p:ph type="dt" sz="quarter" idx="2"/>
          </p:nvPr>
        </p:nvSpPr>
        <p:spPr/>
        <p:txBody>
          <a:bodyPr/>
          <a:lstStyle>
            <a:lvl1pPr>
              <a:defRPr/>
            </a:lvl1pPr>
          </a:lstStyle>
          <a:p>
            <a:endParaRPr lang="ru-RU" altLang="ru-RU"/>
          </a:p>
        </p:txBody>
      </p:sp>
      <p:sp>
        <p:nvSpPr>
          <p:cNvPr id="455687" name="Rectangle 7"/>
          <p:cNvSpPr>
            <a:spLocks noGrp="1" noChangeArrowheads="1"/>
          </p:cNvSpPr>
          <p:nvPr>
            <p:ph type="ftr" sz="quarter" idx="3"/>
          </p:nvPr>
        </p:nvSpPr>
        <p:spPr/>
        <p:txBody>
          <a:bodyPr/>
          <a:lstStyle>
            <a:lvl1pPr>
              <a:defRPr/>
            </a:lvl1pPr>
          </a:lstStyle>
          <a:p>
            <a:endParaRPr lang="ru-RU" altLang="ru-RU"/>
          </a:p>
        </p:txBody>
      </p:sp>
      <p:sp>
        <p:nvSpPr>
          <p:cNvPr id="455688" name="Rectangle 8"/>
          <p:cNvSpPr>
            <a:spLocks noGrp="1" noChangeArrowheads="1"/>
          </p:cNvSpPr>
          <p:nvPr>
            <p:ph type="sldNum" sz="quarter" idx="4"/>
          </p:nvPr>
        </p:nvSpPr>
        <p:spPr/>
        <p:txBody>
          <a:bodyPr/>
          <a:lstStyle>
            <a:lvl1pPr>
              <a:defRPr/>
            </a:lvl1pPr>
          </a:lstStyle>
          <a:p>
            <a:fld id="{29C978D5-5A58-4665-A95D-BC5094E6201C}" type="slidenum">
              <a:rPr lang="ru-RU" altLang="ru-RU"/>
              <a:pPr/>
              <a:t>‹#›</a:t>
            </a:fld>
            <a:endParaRPr lang="ru-RU" altLang="ru-RU"/>
          </a:p>
        </p:txBody>
      </p:sp>
      <p:sp>
        <p:nvSpPr>
          <p:cNvPr id="45568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ru-RU" altLang="ru-RU" noProof="0" smtClean="0"/>
              <a:t>Образец заголовка</a:t>
            </a:r>
          </a:p>
        </p:txBody>
      </p:sp>
    </p:spTree>
  </p:cSld>
  <p:clrMapOvr>
    <a:masterClrMapping/>
  </p:clrMapOvr>
  <p:transition spd="med">
    <p:pull dir="rd"/>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93E3C25D-B7DF-44C5-B709-E0F0E38A199A}" type="slidenum">
              <a:rPr lang="ru-RU" altLang="ru-RU"/>
              <a:pPr/>
              <a:t>‹#›</a:t>
            </a:fld>
            <a:endParaRPr lang="ru-RU" altLang="ru-RU"/>
          </a:p>
        </p:txBody>
      </p:sp>
    </p:spTree>
    <p:extLst>
      <p:ext uri="{BB962C8B-B14F-4D97-AF65-F5344CB8AC3E}">
        <p14:creationId xmlns:p14="http://schemas.microsoft.com/office/powerpoint/2010/main" val="4170410788"/>
      </p:ext>
    </p:extLst>
  </p:cSld>
  <p:clrMapOvr>
    <a:masterClrMapping/>
  </p:clrMapOvr>
  <p:transition advClick="0" advTm="2000">
    <p:pull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D806FC7E-6CF7-49DF-A1D9-FA8F4663364E}" type="slidenum">
              <a:rPr lang="ru-RU" altLang="ru-RU"/>
              <a:pPr/>
              <a:t>‹#›</a:t>
            </a:fld>
            <a:endParaRPr lang="ru-RU" altLang="ru-RU"/>
          </a:p>
        </p:txBody>
      </p:sp>
    </p:spTree>
    <p:extLst>
      <p:ext uri="{BB962C8B-B14F-4D97-AF65-F5344CB8AC3E}">
        <p14:creationId xmlns:p14="http://schemas.microsoft.com/office/powerpoint/2010/main" val="3566013583"/>
      </p:ext>
    </p:extLst>
  </p:cSld>
  <p:clrMapOvr>
    <a:masterClrMapping/>
  </p:clrMapOvr>
  <p:transition advClick="0" advTm="2000">
    <p:pull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7D9CE618-ADC2-44F2-A72A-67C6981A0CDD}" type="slidenum">
              <a:rPr lang="ru-RU" altLang="ru-RU"/>
              <a:pPr/>
              <a:t>‹#›</a:t>
            </a:fld>
            <a:endParaRPr lang="ru-RU" altLang="ru-RU"/>
          </a:p>
        </p:txBody>
      </p:sp>
    </p:spTree>
    <p:extLst>
      <p:ext uri="{BB962C8B-B14F-4D97-AF65-F5344CB8AC3E}">
        <p14:creationId xmlns:p14="http://schemas.microsoft.com/office/powerpoint/2010/main" val="311883776"/>
      </p:ext>
    </p:extLst>
  </p:cSld>
  <p:clrMapOvr>
    <a:masterClrMapping/>
  </p:clrMapOvr>
  <p:transition advClick="0" advTm="2000">
    <p:pull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50AE791E-DF73-41A0-8C70-F25A940F7CF0}" type="slidenum">
              <a:rPr lang="ru-RU" altLang="ru-RU"/>
              <a:pPr/>
              <a:t>‹#›</a:t>
            </a:fld>
            <a:endParaRPr lang="ru-RU" altLang="ru-RU"/>
          </a:p>
        </p:txBody>
      </p:sp>
    </p:spTree>
    <p:extLst>
      <p:ext uri="{BB962C8B-B14F-4D97-AF65-F5344CB8AC3E}">
        <p14:creationId xmlns:p14="http://schemas.microsoft.com/office/powerpoint/2010/main" val="2083857801"/>
      </p:ext>
    </p:extLst>
  </p:cSld>
  <p:clrMapOvr>
    <a:masterClrMapping/>
  </p:clrMapOvr>
  <p:transition advClick="0" advTm="2000">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646CA2EF-1E40-4FFE-BAC6-C7792872199A}" type="slidenum">
              <a:rPr lang="ru-RU" altLang="ru-RU"/>
              <a:pPr/>
              <a:t>‹#›</a:t>
            </a:fld>
            <a:endParaRPr lang="ru-RU" altLang="ru-RU"/>
          </a:p>
        </p:txBody>
      </p:sp>
    </p:spTree>
    <p:extLst>
      <p:ext uri="{BB962C8B-B14F-4D97-AF65-F5344CB8AC3E}">
        <p14:creationId xmlns:p14="http://schemas.microsoft.com/office/powerpoint/2010/main" val="3219527105"/>
      </p:ext>
    </p:extLst>
  </p:cSld>
  <p:clrMapOvr>
    <a:masterClrMapping/>
  </p:clrMapOvr>
  <p:transition spd="med" advClick="0" advTm="4000">
    <p:split orient="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276D3E50-193F-4D84-BBE9-C77B31F184C2}" type="slidenum">
              <a:rPr lang="ru-RU" altLang="ru-RU"/>
              <a:pPr/>
              <a:t>‹#›</a:t>
            </a:fld>
            <a:endParaRPr lang="ru-RU" altLang="ru-RU"/>
          </a:p>
        </p:txBody>
      </p:sp>
    </p:spTree>
    <p:extLst>
      <p:ext uri="{BB962C8B-B14F-4D97-AF65-F5344CB8AC3E}">
        <p14:creationId xmlns:p14="http://schemas.microsoft.com/office/powerpoint/2010/main" val="2203707016"/>
      </p:ext>
    </p:extLst>
  </p:cSld>
  <p:clrMapOvr>
    <a:masterClrMapping/>
  </p:clrMapOvr>
  <p:transition advClick="0" advTm="2000">
    <p:pull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7912D276-6410-41F4-854E-735D255B1B84}" type="slidenum">
              <a:rPr lang="ru-RU" altLang="ru-RU"/>
              <a:pPr/>
              <a:t>‹#›</a:t>
            </a:fld>
            <a:endParaRPr lang="ru-RU" altLang="ru-RU"/>
          </a:p>
        </p:txBody>
      </p:sp>
    </p:spTree>
    <p:extLst>
      <p:ext uri="{BB962C8B-B14F-4D97-AF65-F5344CB8AC3E}">
        <p14:creationId xmlns:p14="http://schemas.microsoft.com/office/powerpoint/2010/main" val="2824731580"/>
      </p:ext>
    </p:extLst>
  </p:cSld>
  <p:clrMapOvr>
    <a:masterClrMapping/>
  </p:clrMapOvr>
  <p:transition advClick="0" advTm="2000">
    <p:pull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3BA33F1F-2FC3-4A97-8D09-CF79E3225FA4}" type="slidenum">
              <a:rPr lang="ru-RU" altLang="ru-RU"/>
              <a:pPr/>
              <a:t>‹#›</a:t>
            </a:fld>
            <a:endParaRPr lang="ru-RU" altLang="ru-RU"/>
          </a:p>
        </p:txBody>
      </p:sp>
    </p:spTree>
    <p:extLst>
      <p:ext uri="{BB962C8B-B14F-4D97-AF65-F5344CB8AC3E}">
        <p14:creationId xmlns:p14="http://schemas.microsoft.com/office/powerpoint/2010/main" val="2587534928"/>
      </p:ext>
    </p:extLst>
  </p:cSld>
  <p:clrMapOvr>
    <a:masterClrMapping/>
  </p:clrMapOvr>
  <p:transition advClick="0" advTm="2000">
    <p:pull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A5E482B0-FBC0-44E3-B8CB-8AE043EDBA69}" type="slidenum">
              <a:rPr lang="ru-RU" altLang="ru-RU"/>
              <a:pPr/>
              <a:t>‹#›</a:t>
            </a:fld>
            <a:endParaRPr lang="ru-RU" altLang="ru-RU"/>
          </a:p>
        </p:txBody>
      </p:sp>
    </p:spTree>
    <p:extLst>
      <p:ext uri="{BB962C8B-B14F-4D97-AF65-F5344CB8AC3E}">
        <p14:creationId xmlns:p14="http://schemas.microsoft.com/office/powerpoint/2010/main" val="1522054941"/>
      </p:ext>
    </p:extLst>
  </p:cSld>
  <p:clrMapOvr>
    <a:masterClrMapping/>
  </p:clrMapOvr>
  <p:transition advClick="0" advTm="2000">
    <p:pull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2AC98AEB-D3DC-4445-9300-F90BEC39C508}" type="slidenum">
              <a:rPr lang="ru-RU" altLang="ru-RU"/>
              <a:pPr/>
              <a:t>‹#›</a:t>
            </a:fld>
            <a:endParaRPr lang="ru-RU" altLang="ru-RU"/>
          </a:p>
        </p:txBody>
      </p:sp>
    </p:spTree>
    <p:extLst>
      <p:ext uri="{BB962C8B-B14F-4D97-AF65-F5344CB8AC3E}">
        <p14:creationId xmlns:p14="http://schemas.microsoft.com/office/powerpoint/2010/main" val="2623554860"/>
      </p:ext>
    </p:extLst>
  </p:cSld>
  <p:clrMapOvr>
    <a:masterClrMapping/>
  </p:clrMapOvr>
  <p:transition advClick="0" advTm="2000">
    <p:pull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A802FA9C-BBE1-4FE9-B67C-1190F605BE44}" type="slidenum">
              <a:rPr lang="ru-RU" altLang="ru-RU"/>
              <a:pPr/>
              <a:t>‹#›</a:t>
            </a:fld>
            <a:endParaRPr lang="ru-RU" altLang="ru-RU"/>
          </a:p>
        </p:txBody>
      </p:sp>
    </p:spTree>
    <p:extLst>
      <p:ext uri="{BB962C8B-B14F-4D97-AF65-F5344CB8AC3E}">
        <p14:creationId xmlns:p14="http://schemas.microsoft.com/office/powerpoint/2010/main" val="2325799747"/>
      </p:ext>
    </p:extLst>
  </p:cSld>
  <p:clrMapOvr>
    <a:masterClrMapping/>
  </p:clrMapOvr>
  <p:transition advClick="0" advTm="2000">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7282" name="Group 2"/>
          <p:cNvGrpSpPr>
            <a:grpSpLocks/>
          </p:cNvGrpSpPr>
          <p:nvPr/>
        </p:nvGrpSpPr>
        <p:grpSpPr bwMode="auto">
          <a:xfrm>
            <a:off x="0" y="0"/>
            <a:ext cx="9140825" cy="6850063"/>
            <a:chOff x="0" y="0"/>
            <a:chExt cx="5758" cy="4315"/>
          </a:xfrm>
        </p:grpSpPr>
        <p:grpSp>
          <p:nvGrpSpPr>
            <p:cNvPr id="97283" name="Group 3"/>
            <p:cNvGrpSpPr>
              <a:grpSpLocks/>
            </p:cNvGrpSpPr>
            <p:nvPr userDrawn="1"/>
          </p:nvGrpSpPr>
          <p:grpSpPr bwMode="auto">
            <a:xfrm>
              <a:off x="1728" y="2230"/>
              <a:ext cx="4027" cy="2085"/>
              <a:chOff x="1728" y="2230"/>
              <a:chExt cx="4027" cy="2085"/>
            </a:xfrm>
          </p:grpSpPr>
          <p:sp>
            <p:nvSpPr>
              <p:cNvPr id="97284"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285"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286"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287"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288"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7289"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290"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729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ru-RU" altLang="ru-RU" noProof="0" smtClean="0"/>
              <a:t>Образец заголовка</a:t>
            </a:r>
          </a:p>
        </p:txBody>
      </p:sp>
      <p:sp>
        <p:nvSpPr>
          <p:cNvPr id="9729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altLang="ru-RU" noProof="0" smtClean="0"/>
              <a:t>Образец подзаголовка</a:t>
            </a:r>
          </a:p>
        </p:txBody>
      </p:sp>
      <p:sp>
        <p:nvSpPr>
          <p:cNvPr id="97293" name="Rectangle 13"/>
          <p:cNvSpPr>
            <a:spLocks noGrp="1" noChangeArrowheads="1"/>
          </p:cNvSpPr>
          <p:nvPr>
            <p:ph type="dt" sz="quarter" idx="2"/>
          </p:nvPr>
        </p:nvSpPr>
        <p:spPr>
          <a:xfrm>
            <a:off x="457200" y="6248400"/>
            <a:ext cx="2133600" cy="476250"/>
          </a:xfrm>
        </p:spPr>
        <p:txBody>
          <a:bodyPr/>
          <a:lstStyle>
            <a:lvl1pPr>
              <a:defRPr/>
            </a:lvl1pPr>
          </a:lstStyle>
          <a:p>
            <a:endParaRPr lang="ru-RU" altLang="ru-RU"/>
          </a:p>
        </p:txBody>
      </p:sp>
      <p:sp>
        <p:nvSpPr>
          <p:cNvPr id="97294" name="Rectangle 14"/>
          <p:cNvSpPr>
            <a:spLocks noGrp="1" noChangeArrowheads="1"/>
          </p:cNvSpPr>
          <p:nvPr>
            <p:ph type="ftr" sz="quarter" idx="3"/>
          </p:nvPr>
        </p:nvSpPr>
        <p:spPr>
          <a:xfrm>
            <a:off x="3124200" y="6251575"/>
            <a:ext cx="2895600" cy="476250"/>
          </a:xfrm>
        </p:spPr>
        <p:txBody>
          <a:bodyPr/>
          <a:lstStyle>
            <a:lvl1pPr>
              <a:defRPr/>
            </a:lvl1pPr>
          </a:lstStyle>
          <a:p>
            <a:endParaRPr lang="ru-RU" altLang="ru-RU"/>
          </a:p>
        </p:txBody>
      </p:sp>
      <p:sp>
        <p:nvSpPr>
          <p:cNvPr id="97295" name="Rectangle 15"/>
          <p:cNvSpPr>
            <a:spLocks noGrp="1" noChangeArrowheads="1"/>
          </p:cNvSpPr>
          <p:nvPr>
            <p:ph type="sldNum" sz="quarter" idx="4"/>
          </p:nvPr>
        </p:nvSpPr>
        <p:spPr>
          <a:xfrm>
            <a:off x="6553200" y="6254750"/>
            <a:ext cx="2133600" cy="476250"/>
          </a:xfrm>
        </p:spPr>
        <p:txBody>
          <a:bodyPr/>
          <a:lstStyle>
            <a:lvl1pPr>
              <a:defRPr/>
            </a:lvl1pPr>
          </a:lstStyle>
          <a:p>
            <a:fld id="{2E3DCA4F-8AAA-4FF5-8731-31330FBAF9B7}" type="slidenum">
              <a:rPr lang="ru-RU" altLang="ru-RU"/>
              <a:pPr/>
              <a:t>‹#›</a:t>
            </a:fld>
            <a:endParaRPr lang="ru-RU" altLang="ru-RU"/>
          </a:p>
        </p:txBody>
      </p:sp>
    </p:spTree>
  </p:cSld>
  <p:clrMapOvr>
    <a:masterClrMapping/>
  </p:clrMapOvr>
  <p:transition spd="med" advClick="0" advTm="4000">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омер слайда 4"/>
          <p:cNvSpPr>
            <a:spLocks noGrp="1"/>
          </p:cNvSpPr>
          <p:nvPr>
            <p:ph type="sldNum" sz="quarter" idx="11"/>
          </p:nvPr>
        </p:nvSpPr>
        <p:spPr/>
        <p:txBody>
          <a:bodyPr/>
          <a:lstStyle>
            <a:lvl1pPr>
              <a:defRPr/>
            </a:lvl1pPr>
          </a:lstStyle>
          <a:p>
            <a:fld id="{9658346F-F28C-43AB-A35F-B0E6D07FAE75}" type="slidenum">
              <a:rPr lang="ru-RU" altLang="ru-RU"/>
              <a:pPr/>
              <a:t>‹#›</a:t>
            </a:fld>
            <a:endParaRPr lang="ru-RU" altLang="ru-RU"/>
          </a:p>
        </p:txBody>
      </p:sp>
      <p:sp>
        <p:nvSpPr>
          <p:cNvPr id="6" name="Нижний колонтитул 5"/>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1164126351"/>
      </p:ext>
    </p:extLst>
  </p:cSld>
  <p:clrMapOvr>
    <a:masterClrMapping/>
  </p:clrMapOvr>
  <p:transition spd="med" advClick="0" advTm="4000">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омер слайда 4"/>
          <p:cNvSpPr>
            <a:spLocks noGrp="1"/>
          </p:cNvSpPr>
          <p:nvPr>
            <p:ph type="sldNum" sz="quarter" idx="11"/>
          </p:nvPr>
        </p:nvSpPr>
        <p:spPr/>
        <p:txBody>
          <a:bodyPr/>
          <a:lstStyle>
            <a:lvl1pPr>
              <a:defRPr/>
            </a:lvl1pPr>
          </a:lstStyle>
          <a:p>
            <a:fld id="{D14318A4-7EF9-4B34-A31D-6EAE272BDFC6}" type="slidenum">
              <a:rPr lang="ru-RU" altLang="ru-RU"/>
              <a:pPr/>
              <a:t>‹#›</a:t>
            </a:fld>
            <a:endParaRPr lang="ru-RU" altLang="ru-RU"/>
          </a:p>
        </p:txBody>
      </p:sp>
      <p:sp>
        <p:nvSpPr>
          <p:cNvPr id="6" name="Нижний колонтитул 5"/>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3455094788"/>
      </p:ext>
    </p:extLst>
  </p:cSld>
  <p:clrMapOvr>
    <a:masterClrMapping/>
  </p:clrMapOvr>
  <p:transition spd="med" advClick="0" advTm="4000">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омер слайда 5"/>
          <p:cNvSpPr>
            <a:spLocks noGrp="1"/>
          </p:cNvSpPr>
          <p:nvPr>
            <p:ph type="sldNum" sz="quarter" idx="11"/>
          </p:nvPr>
        </p:nvSpPr>
        <p:spPr/>
        <p:txBody>
          <a:bodyPr/>
          <a:lstStyle>
            <a:lvl1pPr>
              <a:defRPr/>
            </a:lvl1pPr>
          </a:lstStyle>
          <a:p>
            <a:fld id="{9590AE53-4D1E-419E-84CE-C0D3F2933CC3}" type="slidenum">
              <a:rPr lang="ru-RU" altLang="ru-RU"/>
              <a:pPr/>
              <a:t>‹#›</a:t>
            </a:fld>
            <a:endParaRPr lang="ru-RU" altLang="ru-RU"/>
          </a:p>
        </p:txBody>
      </p:sp>
      <p:sp>
        <p:nvSpPr>
          <p:cNvPr id="7" name="Нижний колонтитул 6"/>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1804480558"/>
      </p:ext>
    </p:extLst>
  </p:cSld>
  <p:clrMapOvr>
    <a:masterClrMapping/>
  </p:clrMapOvr>
  <p:transition spd="med" advClick="0" advTm="4000">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омер слайда 7"/>
          <p:cNvSpPr>
            <a:spLocks noGrp="1"/>
          </p:cNvSpPr>
          <p:nvPr>
            <p:ph type="sldNum" sz="quarter" idx="11"/>
          </p:nvPr>
        </p:nvSpPr>
        <p:spPr/>
        <p:txBody>
          <a:bodyPr/>
          <a:lstStyle>
            <a:lvl1pPr>
              <a:defRPr/>
            </a:lvl1pPr>
          </a:lstStyle>
          <a:p>
            <a:fld id="{D99E9788-F985-48CF-A216-26BCB68B93AC}" type="slidenum">
              <a:rPr lang="ru-RU" altLang="ru-RU"/>
              <a:pPr/>
              <a:t>‹#›</a:t>
            </a:fld>
            <a:endParaRPr lang="ru-RU" altLang="ru-RU"/>
          </a:p>
        </p:txBody>
      </p:sp>
      <p:sp>
        <p:nvSpPr>
          <p:cNvPr id="9" name="Нижний колонтитул 8"/>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1660509166"/>
      </p:ext>
    </p:extLst>
  </p:cSld>
  <p:clrMapOvr>
    <a:masterClrMapping/>
  </p:clrMapOvr>
  <p:transition spd="med" advClick="0" advTm="4000">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омер слайда 3"/>
          <p:cNvSpPr>
            <a:spLocks noGrp="1"/>
          </p:cNvSpPr>
          <p:nvPr>
            <p:ph type="sldNum" sz="quarter" idx="11"/>
          </p:nvPr>
        </p:nvSpPr>
        <p:spPr/>
        <p:txBody>
          <a:bodyPr/>
          <a:lstStyle>
            <a:lvl1pPr>
              <a:defRPr/>
            </a:lvl1pPr>
          </a:lstStyle>
          <a:p>
            <a:fld id="{0BDA32B9-6551-43F4-BFBA-355F68E0BA69}" type="slidenum">
              <a:rPr lang="ru-RU" altLang="ru-RU"/>
              <a:pPr/>
              <a:t>‹#›</a:t>
            </a:fld>
            <a:endParaRPr lang="ru-RU" altLang="ru-RU"/>
          </a:p>
        </p:txBody>
      </p:sp>
      <p:sp>
        <p:nvSpPr>
          <p:cNvPr id="5" name="Нижний колонтитул 4"/>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94480501"/>
      </p:ext>
    </p:extLst>
  </p:cSld>
  <p:clrMapOvr>
    <a:masterClrMapping/>
  </p:clrMapOvr>
  <p:transition spd="med" advClick="0" advTm="4000">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омер слайда 2"/>
          <p:cNvSpPr>
            <a:spLocks noGrp="1"/>
          </p:cNvSpPr>
          <p:nvPr>
            <p:ph type="sldNum" sz="quarter" idx="11"/>
          </p:nvPr>
        </p:nvSpPr>
        <p:spPr/>
        <p:txBody>
          <a:bodyPr/>
          <a:lstStyle>
            <a:lvl1pPr>
              <a:defRPr/>
            </a:lvl1pPr>
          </a:lstStyle>
          <a:p>
            <a:fld id="{E7757DDF-8187-4AF8-A795-F5C8B460BC48}" type="slidenum">
              <a:rPr lang="ru-RU" altLang="ru-RU"/>
              <a:pPr/>
              <a:t>‹#›</a:t>
            </a:fld>
            <a:endParaRPr lang="ru-RU" altLang="ru-RU"/>
          </a:p>
        </p:txBody>
      </p:sp>
      <p:sp>
        <p:nvSpPr>
          <p:cNvPr id="4" name="Нижний колонтитул 3"/>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1304897430"/>
      </p:ext>
    </p:extLst>
  </p:cSld>
  <p:clrMapOvr>
    <a:masterClrMapping/>
  </p:clrMapOvr>
  <p:transition spd="med" advClick="0" advTm="4000">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омер слайда 5"/>
          <p:cNvSpPr>
            <a:spLocks noGrp="1"/>
          </p:cNvSpPr>
          <p:nvPr>
            <p:ph type="sldNum" sz="quarter" idx="11"/>
          </p:nvPr>
        </p:nvSpPr>
        <p:spPr/>
        <p:txBody>
          <a:bodyPr/>
          <a:lstStyle>
            <a:lvl1pPr>
              <a:defRPr/>
            </a:lvl1pPr>
          </a:lstStyle>
          <a:p>
            <a:fld id="{9BA3EB7E-6841-4688-A3D3-3A7A7EECC280}" type="slidenum">
              <a:rPr lang="ru-RU" altLang="ru-RU"/>
              <a:pPr/>
              <a:t>‹#›</a:t>
            </a:fld>
            <a:endParaRPr lang="ru-RU" altLang="ru-RU"/>
          </a:p>
        </p:txBody>
      </p:sp>
      <p:sp>
        <p:nvSpPr>
          <p:cNvPr id="7" name="Нижний колонтитул 6"/>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3225710906"/>
      </p:ext>
    </p:extLst>
  </p:cSld>
  <p:clrMapOvr>
    <a:masterClrMapping/>
  </p:clrMapOvr>
  <p:transition spd="med" advClick="0" advTm="4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9DD1B97-D812-4158-9840-FF97C385B520}" type="slidenum">
              <a:rPr lang="ru-RU" altLang="ru-RU"/>
              <a:pPr/>
              <a:t>‹#›</a:t>
            </a:fld>
            <a:endParaRPr lang="ru-RU" altLang="ru-RU"/>
          </a:p>
        </p:txBody>
      </p:sp>
    </p:spTree>
    <p:extLst>
      <p:ext uri="{BB962C8B-B14F-4D97-AF65-F5344CB8AC3E}">
        <p14:creationId xmlns:p14="http://schemas.microsoft.com/office/powerpoint/2010/main" val="1029685140"/>
      </p:ext>
    </p:extLst>
  </p:cSld>
  <p:clrMapOvr>
    <a:masterClrMapping/>
  </p:clrMapOvr>
  <p:transition spd="med" advClick="0" advTm="4000">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омер слайда 5"/>
          <p:cNvSpPr>
            <a:spLocks noGrp="1"/>
          </p:cNvSpPr>
          <p:nvPr>
            <p:ph type="sldNum" sz="quarter" idx="11"/>
          </p:nvPr>
        </p:nvSpPr>
        <p:spPr/>
        <p:txBody>
          <a:bodyPr/>
          <a:lstStyle>
            <a:lvl1pPr>
              <a:defRPr/>
            </a:lvl1pPr>
          </a:lstStyle>
          <a:p>
            <a:fld id="{C0B4F37A-F7BD-4166-9E5B-F350807B887C}" type="slidenum">
              <a:rPr lang="ru-RU" altLang="ru-RU"/>
              <a:pPr/>
              <a:t>‹#›</a:t>
            </a:fld>
            <a:endParaRPr lang="ru-RU" altLang="ru-RU"/>
          </a:p>
        </p:txBody>
      </p:sp>
      <p:sp>
        <p:nvSpPr>
          <p:cNvPr id="7" name="Нижний колонтитул 6"/>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1002564595"/>
      </p:ext>
    </p:extLst>
  </p:cSld>
  <p:clrMapOvr>
    <a:masterClrMapping/>
  </p:clrMapOvr>
  <p:transition spd="med" advClick="0" advTm="4000">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омер слайда 4"/>
          <p:cNvSpPr>
            <a:spLocks noGrp="1"/>
          </p:cNvSpPr>
          <p:nvPr>
            <p:ph type="sldNum" sz="quarter" idx="11"/>
          </p:nvPr>
        </p:nvSpPr>
        <p:spPr/>
        <p:txBody>
          <a:bodyPr/>
          <a:lstStyle>
            <a:lvl1pPr>
              <a:defRPr/>
            </a:lvl1pPr>
          </a:lstStyle>
          <a:p>
            <a:fld id="{4086BE48-7E96-4080-9080-CEC85289D4BA}" type="slidenum">
              <a:rPr lang="ru-RU" altLang="ru-RU"/>
              <a:pPr/>
              <a:t>‹#›</a:t>
            </a:fld>
            <a:endParaRPr lang="ru-RU" altLang="ru-RU"/>
          </a:p>
        </p:txBody>
      </p:sp>
      <p:sp>
        <p:nvSpPr>
          <p:cNvPr id="6" name="Нижний колонтитул 5"/>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883001091"/>
      </p:ext>
    </p:extLst>
  </p:cSld>
  <p:clrMapOvr>
    <a:masterClrMapping/>
  </p:clrMapOvr>
  <p:transition spd="med" advClick="0" advTm="4000">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омер слайда 4"/>
          <p:cNvSpPr>
            <a:spLocks noGrp="1"/>
          </p:cNvSpPr>
          <p:nvPr>
            <p:ph type="sldNum" sz="quarter" idx="11"/>
          </p:nvPr>
        </p:nvSpPr>
        <p:spPr/>
        <p:txBody>
          <a:bodyPr/>
          <a:lstStyle>
            <a:lvl1pPr>
              <a:defRPr/>
            </a:lvl1pPr>
          </a:lstStyle>
          <a:p>
            <a:fld id="{C3FC5265-A16D-44FA-9D87-D43636C06734}" type="slidenum">
              <a:rPr lang="ru-RU" altLang="ru-RU"/>
              <a:pPr/>
              <a:t>‹#›</a:t>
            </a:fld>
            <a:endParaRPr lang="ru-RU" altLang="ru-RU"/>
          </a:p>
        </p:txBody>
      </p:sp>
      <p:sp>
        <p:nvSpPr>
          <p:cNvPr id="6" name="Нижний колонтитул 5"/>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2756725226"/>
      </p:ext>
    </p:extLst>
  </p:cSld>
  <p:clrMapOvr>
    <a:masterClrMapping/>
  </p:clrMapOvr>
  <p:transition spd="med" advClick="0" advTm="4000">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8546" name="Group 2"/>
          <p:cNvGrpSpPr>
            <a:grpSpLocks/>
          </p:cNvGrpSpPr>
          <p:nvPr/>
        </p:nvGrpSpPr>
        <p:grpSpPr bwMode="auto">
          <a:xfrm>
            <a:off x="0" y="0"/>
            <a:ext cx="9144000" cy="6858000"/>
            <a:chOff x="0" y="0"/>
            <a:chExt cx="5760" cy="4320"/>
          </a:xfrm>
        </p:grpSpPr>
        <p:sp>
          <p:nvSpPr>
            <p:cNvPr id="108547"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sz="2400">
                <a:latin typeface="Times New Roman" panose="02020603050405020304" pitchFamily="18" charset="0"/>
              </a:endParaRPr>
            </a:p>
          </p:txBody>
        </p:sp>
        <p:sp>
          <p:nvSpPr>
            <p:cNvPr id="108548"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grpSp>
          <p:nvGrpSpPr>
            <p:cNvPr id="108549" name="Group 5"/>
            <p:cNvGrpSpPr>
              <a:grpSpLocks/>
            </p:cNvGrpSpPr>
            <p:nvPr/>
          </p:nvGrpSpPr>
          <p:grpSpPr bwMode="auto">
            <a:xfrm>
              <a:off x="0" y="672"/>
              <a:ext cx="1806" cy="1989"/>
              <a:chOff x="0" y="672"/>
              <a:chExt cx="1806" cy="1989"/>
            </a:xfrm>
          </p:grpSpPr>
          <p:sp>
            <p:nvSpPr>
              <p:cNvPr id="108550"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108551"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108552"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108553"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108554"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108555"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108556"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108557"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108558"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108559"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grpSp>
      </p:grpSp>
      <p:sp>
        <p:nvSpPr>
          <p:cNvPr id="108560" name="Rectangle 16"/>
          <p:cNvSpPr>
            <a:spLocks noGrp="1" noChangeArrowheads="1"/>
          </p:cNvSpPr>
          <p:nvPr>
            <p:ph type="dt" sz="half" idx="2"/>
          </p:nvPr>
        </p:nvSpPr>
        <p:spPr>
          <a:xfrm>
            <a:off x="457200" y="6248400"/>
            <a:ext cx="2133600" cy="457200"/>
          </a:xfrm>
        </p:spPr>
        <p:txBody>
          <a:bodyPr/>
          <a:lstStyle>
            <a:lvl1pPr>
              <a:defRPr/>
            </a:lvl1pPr>
          </a:lstStyle>
          <a:p>
            <a:endParaRPr lang="ru-RU" altLang="ru-RU"/>
          </a:p>
        </p:txBody>
      </p:sp>
      <p:sp>
        <p:nvSpPr>
          <p:cNvPr id="108561" name="Rectangle 17"/>
          <p:cNvSpPr>
            <a:spLocks noGrp="1" noChangeArrowheads="1"/>
          </p:cNvSpPr>
          <p:nvPr>
            <p:ph type="ftr" sz="quarter" idx="3"/>
          </p:nvPr>
        </p:nvSpPr>
        <p:spPr/>
        <p:txBody>
          <a:bodyPr/>
          <a:lstStyle>
            <a:lvl1pPr>
              <a:defRPr/>
            </a:lvl1pPr>
          </a:lstStyle>
          <a:p>
            <a:endParaRPr lang="ru-RU" altLang="ru-RU"/>
          </a:p>
        </p:txBody>
      </p:sp>
      <p:sp>
        <p:nvSpPr>
          <p:cNvPr id="108562" name="Rectangle 18"/>
          <p:cNvSpPr>
            <a:spLocks noGrp="1" noChangeArrowheads="1"/>
          </p:cNvSpPr>
          <p:nvPr>
            <p:ph type="sldNum" sz="quarter" idx="4"/>
          </p:nvPr>
        </p:nvSpPr>
        <p:spPr/>
        <p:txBody>
          <a:bodyPr/>
          <a:lstStyle>
            <a:lvl1pPr>
              <a:defRPr/>
            </a:lvl1pPr>
          </a:lstStyle>
          <a:p>
            <a:fld id="{4D3B56F1-8DC8-4281-BB7F-BF25AB5381BF}" type="slidenum">
              <a:rPr lang="ru-RU" altLang="ru-RU"/>
              <a:pPr/>
              <a:t>‹#›</a:t>
            </a:fld>
            <a:endParaRPr lang="ru-RU" altLang="ru-RU"/>
          </a:p>
        </p:txBody>
      </p:sp>
      <p:sp>
        <p:nvSpPr>
          <p:cNvPr id="10856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altLang="ru-RU" noProof="0" smtClean="0"/>
              <a:t>Образец заголовка</a:t>
            </a:r>
          </a:p>
        </p:txBody>
      </p:sp>
      <p:sp>
        <p:nvSpPr>
          <p:cNvPr id="108564"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ru-RU" altLang="ru-RU" noProof="0" smtClean="0"/>
              <a:t>Образец подзаголовка</a:t>
            </a:r>
          </a:p>
        </p:txBody>
      </p:sp>
    </p:spTree>
  </p:cSld>
  <p:clrMapOvr>
    <a:masterClrMapping/>
  </p:clrMapOvr>
  <p:transition spd="med" advClick="0" advTm="4000">
    <p:dissolv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ltLang="ru-RU"/>
          </a:p>
        </p:txBody>
      </p:sp>
      <p:sp>
        <p:nvSpPr>
          <p:cNvPr id="5" name="Номер слайда 4"/>
          <p:cNvSpPr>
            <a:spLocks noGrp="1"/>
          </p:cNvSpPr>
          <p:nvPr>
            <p:ph type="sldNum" sz="quarter" idx="11"/>
          </p:nvPr>
        </p:nvSpPr>
        <p:spPr/>
        <p:txBody>
          <a:bodyPr/>
          <a:lstStyle>
            <a:lvl1pPr>
              <a:defRPr/>
            </a:lvl1pPr>
          </a:lstStyle>
          <a:p>
            <a:fld id="{02ABEC9F-27B6-4427-A58E-4EE6E5882F79}" type="slidenum">
              <a:rPr lang="ru-RU" altLang="ru-RU"/>
              <a:pPr/>
              <a:t>‹#›</a:t>
            </a:fld>
            <a:endParaRPr lang="ru-RU" altLang="ru-RU"/>
          </a:p>
        </p:txBody>
      </p:sp>
      <p:sp>
        <p:nvSpPr>
          <p:cNvPr id="6" name="Дата 5"/>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2834806474"/>
      </p:ext>
    </p:extLst>
  </p:cSld>
  <p:clrMapOvr>
    <a:masterClrMapping/>
  </p:clrMapOvr>
  <p:transition spd="med" advClick="0" advTm="4000">
    <p:split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ru-RU" altLang="ru-RU"/>
          </a:p>
        </p:txBody>
      </p:sp>
      <p:sp>
        <p:nvSpPr>
          <p:cNvPr id="5" name="Номер слайда 4"/>
          <p:cNvSpPr>
            <a:spLocks noGrp="1"/>
          </p:cNvSpPr>
          <p:nvPr>
            <p:ph type="sldNum" sz="quarter" idx="11"/>
          </p:nvPr>
        </p:nvSpPr>
        <p:spPr/>
        <p:txBody>
          <a:bodyPr/>
          <a:lstStyle>
            <a:lvl1pPr>
              <a:defRPr/>
            </a:lvl1pPr>
          </a:lstStyle>
          <a:p>
            <a:fld id="{4BC8CA7F-18F7-448C-825F-362A7FE9ADA2}" type="slidenum">
              <a:rPr lang="ru-RU" altLang="ru-RU"/>
              <a:pPr/>
              <a:t>‹#›</a:t>
            </a:fld>
            <a:endParaRPr lang="ru-RU" altLang="ru-RU"/>
          </a:p>
        </p:txBody>
      </p:sp>
      <p:sp>
        <p:nvSpPr>
          <p:cNvPr id="6" name="Дата 5"/>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575693557"/>
      </p:ext>
    </p:extLst>
  </p:cSld>
  <p:clrMapOvr>
    <a:masterClrMapping/>
  </p:clrMapOvr>
  <p:transition spd="med" advClick="0" advTm="4000">
    <p:split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endParaRPr lang="ru-RU" altLang="ru-RU"/>
          </a:p>
        </p:txBody>
      </p:sp>
      <p:sp>
        <p:nvSpPr>
          <p:cNvPr id="6" name="Номер слайда 5"/>
          <p:cNvSpPr>
            <a:spLocks noGrp="1"/>
          </p:cNvSpPr>
          <p:nvPr>
            <p:ph type="sldNum" sz="quarter" idx="11"/>
          </p:nvPr>
        </p:nvSpPr>
        <p:spPr/>
        <p:txBody>
          <a:bodyPr/>
          <a:lstStyle>
            <a:lvl1pPr>
              <a:defRPr/>
            </a:lvl1pPr>
          </a:lstStyle>
          <a:p>
            <a:fld id="{27FE40AE-6EF9-4C50-96A8-08C8CBEF97F3}" type="slidenum">
              <a:rPr lang="ru-RU" altLang="ru-RU"/>
              <a:pPr/>
              <a:t>‹#›</a:t>
            </a:fld>
            <a:endParaRPr lang="ru-RU" altLang="ru-RU"/>
          </a:p>
        </p:txBody>
      </p:sp>
      <p:sp>
        <p:nvSpPr>
          <p:cNvPr id="7" name="Дата 6"/>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029188593"/>
      </p:ext>
    </p:extLst>
  </p:cSld>
  <p:clrMapOvr>
    <a:masterClrMapping/>
  </p:clrMapOvr>
  <p:transition spd="med" advClick="0" advTm="4000">
    <p:split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endParaRPr lang="ru-RU" altLang="ru-RU"/>
          </a:p>
        </p:txBody>
      </p:sp>
      <p:sp>
        <p:nvSpPr>
          <p:cNvPr id="8" name="Номер слайда 7"/>
          <p:cNvSpPr>
            <a:spLocks noGrp="1"/>
          </p:cNvSpPr>
          <p:nvPr>
            <p:ph type="sldNum" sz="quarter" idx="11"/>
          </p:nvPr>
        </p:nvSpPr>
        <p:spPr/>
        <p:txBody>
          <a:bodyPr/>
          <a:lstStyle>
            <a:lvl1pPr>
              <a:defRPr/>
            </a:lvl1pPr>
          </a:lstStyle>
          <a:p>
            <a:fld id="{9F676F15-D86A-4486-A5BC-85941B8E4388}" type="slidenum">
              <a:rPr lang="ru-RU" altLang="ru-RU"/>
              <a:pPr/>
              <a:t>‹#›</a:t>
            </a:fld>
            <a:endParaRPr lang="ru-RU" altLang="ru-RU"/>
          </a:p>
        </p:txBody>
      </p:sp>
      <p:sp>
        <p:nvSpPr>
          <p:cNvPr id="9" name="Дата 8"/>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68375365"/>
      </p:ext>
    </p:extLst>
  </p:cSld>
  <p:clrMapOvr>
    <a:masterClrMapping/>
  </p:clrMapOvr>
  <p:transition spd="med" advClick="0" advTm="4000">
    <p:split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endParaRPr lang="ru-RU" altLang="ru-RU"/>
          </a:p>
        </p:txBody>
      </p:sp>
      <p:sp>
        <p:nvSpPr>
          <p:cNvPr id="4" name="Номер слайда 3"/>
          <p:cNvSpPr>
            <a:spLocks noGrp="1"/>
          </p:cNvSpPr>
          <p:nvPr>
            <p:ph type="sldNum" sz="quarter" idx="11"/>
          </p:nvPr>
        </p:nvSpPr>
        <p:spPr/>
        <p:txBody>
          <a:bodyPr/>
          <a:lstStyle>
            <a:lvl1pPr>
              <a:defRPr/>
            </a:lvl1pPr>
          </a:lstStyle>
          <a:p>
            <a:fld id="{A51F9CD7-6821-428B-9773-3663E5888EE1}" type="slidenum">
              <a:rPr lang="ru-RU" altLang="ru-RU"/>
              <a:pPr/>
              <a:t>‹#›</a:t>
            </a:fld>
            <a:endParaRPr lang="ru-RU" altLang="ru-RU"/>
          </a:p>
        </p:txBody>
      </p:sp>
      <p:sp>
        <p:nvSpPr>
          <p:cNvPr id="5" name="Дата 4"/>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3697613190"/>
      </p:ext>
    </p:extLst>
  </p:cSld>
  <p:clrMapOvr>
    <a:masterClrMapping/>
  </p:clrMapOvr>
  <p:transition spd="med" advClick="0" advTm="4000">
    <p:split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ru-RU" altLang="ru-RU"/>
          </a:p>
        </p:txBody>
      </p:sp>
      <p:sp>
        <p:nvSpPr>
          <p:cNvPr id="3" name="Номер слайда 2"/>
          <p:cNvSpPr>
            <a:spLocks noGrp="1"/>
          </p:cNvSpPr>
          <p:nvPr>
            <p:ph type="sldNum" sz="quarter" idx="11"/>
          </p:nvPr>
        </p:nvSpPr>
        <p:spPr/>
        <p:txBody>
          <a:bodyPr/>
          <a:lstStyle>
            <a:lvl1pPr>
              <a:defRPr/>
            </a:lvl1pPr>
          </a:lstStyle>
          <a:p>
            <a:fld id="{9AA31E13-F17B-4CAC-AE67-35D9AEE576B1}" type="slidenum">
              <a:rPr lang="ru-RU" altLang="ru-RU"/>
              <a:pPr/>
              <a:t>‹#›</a:t>
            </a:fld>
            <a:endParaRPr lang="ru-RU" altLang="ru-RU"/>
          </a:p>
        </p:txBody>
      </p:sp>
      <p:sp>
        <p:nvSpPr>
          <p:cNvPr id="4" name="Дата 3"/>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2818820491"/>
      </p:ext>
    </p:extLst>
  </p:cSld>
  <p:clrMapOvr>
    <a:masterClrMapping/>
  </p:clrMapOvr>
  <p:transition spd="med" advClick="0" advTm="4000">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9121571B-C7DA-4FBD-B44A-A7771F8B618F}" type="slidenum">
              <a:rPr lang="ru-RU" altLang="ru-RU"/>
              <a:pPr/>
              <a:t>‹#›</a:t>
            </a:fld>
            <a:endParaRPr lang="ru-RU" altLang="ru-RU"/>
          </a:p>
        </p:txBody>
      </p:sp>
    </p:spTree>
    <p:extLst>
      <p:ext uri="{BB962C8B-B14F-4D97-AF65-F5344CB8AC3E}">
        <p14:creationId xmlns:p14="http://schemas.microsoft.com/office/powerpoint/2010/main" val="4255670335"/>
      </p:ext>
    </p:extLst>
  </p:cSld>
  <p:clrMapOvr>
    <a:masterClrMapping/>
  </p:clrMapOvr>
  <p:transition spd="med" advClick="0" advTm="4000">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ltLang="ru-RU"/>
          </a:p>
        </p:txBody>
      </p:sp>
      <p:sp>
        <p:nvSpPr>
          <p:cNvPr id="6" name="Номер слайда 5"/>
          <p:cNvSpPr>
            <a:spLocks noGrp="1"/>
          </p:cNvSpPr>
          <p:nvPr>
            <p:ph type="sldNum" sz="quarter" idx="11"/>
          </p:nvPr>
        </p:nvSpPr>
        <p:spPr/>
        <p:txBody>
          <a:bodyPr/>
          <a:lstStyle>
            <a:lvl1pPr>
              <a:defRPr/>
            </a:lvl1pPr>
          </a:lstStyle>
          <a:p>
            <a:fld id="{6A7A3FF3-3EE9-40EE-8A84-9ECD15C3049A}" type="slidenum">
              <a:rPr lang="ru-RU" altLang="ru-RU"/>
              <a:pPr/>
              <a:t>‹#›</a:t>
            </a:fld>
            <a:endParaRPr lang="ru-RU" altLang="ru-RU"/>
          </a:p>
        </p:txBody>
      </p:sp>
      <p:sp>
        <p:nvSpPr>
          <p:cNvPr id="7" name="Дата 6"/>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733759631"/>
      </p:ext>
    </p:extLst>
  </p:cSld>
  <p:clrMapOvr>
    <a:masterClrMapping/>
  </p:clrMapOvr>
  <p:transition spd="med" advClick="0" advTm="4000">
    <p:split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ltLang="ru-RU"/>
          </a:p>
        </p:txBody>
      </p:sp>
      <p:sp>
        <p:nvSpPr>
          <p:cNvPr id="6" name="Номер слайда 5"/>
          <p:cNvSpPr>
            <a:spLocks noGrp="1"/>
          </p:cNvSpPr>
          <p:nvPr>
            <p:ph type="sldNum" sz="quarter" idx="11"/>
          </p:nvPr>
        </p:nvSpPr>
        <p:spPr/>
        <p:txBody>
          <a:bodyPr/>
          <a:lstStyle>
            <a:lvl1pPr>
              <a:defRPr/>
            </a:lvl1pPr>
          </a:lstStyle>
          <a:p>
            <a:fld id="{4DAA998A-F685-4B3A-82C0-50CB143AC77B}" type="slidenum">
              <a:rPr lang="ru-RU" altLang="ru-RU"/>
              <a:pPr/>
              <a:t>‹#›</a:t>
            </a:fld>
            <a:endParaRPr lang="ru-RU" altLang="ru-RU"/>
          </a:p>
        </p:txBody>
      </p:sp>
      <p:sp>
        <p:nvSpPr>
          <p:cNvPr id="7" name="Дата 6"/>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990449257"/>
      </p:ext>
    </p:extLst>
  </p:cSld>
  <p:clrMapOvr>
    <a:masterClrMapping/>
  </p:clrMapOvr>
  <p:transition spd="med" advClick="0" advTm="4000">
    <p:split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ltLang="ru-RU"/>
          </a:p>
        </p:txBody>
      </p:sp>
      <p:sp>
        <p:nvSpPr>
          <p:cNvPr id="5" name="Номер слайда 4"/>
          <p:cNvSpPr>
            <a:spLocks noGrp="1"/>
          </p:cNvSpPr>
          <p:nvPr>
            <p:ph type="sldNum" sz="quarter" idx="11"/>
          </p:nvPr>
        </p:nvSpPr>
        <p:spPr/>
        <p:txBody>
          <a:bodyPr/>
          <a:lstStyle>
            <a:lvl1pPr>
              <a:defRPr/>
            </a:lvl1pPr>
          </a:lstStyle>
          <a:p>
            <a:fld id="{955483A1-8B07-49CF-9959-2D17B5FA8225}" type="slidenum">
              <a:rPr lang="ru-RU" altLang="ru-RU"/>
              <a:pPr/>
              <a:t>‹#›</a:t>
            </a:fld>
            <a:endParaRPr lang="ru-RU" altLang="ru-RU"/>
          </a:p>
        </p:txBody>
      </p:sp>
      <p:sp>
        <p:nvSpPr>
          <p:cNvPr id="6" name="Дата 5"/>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4190728125"/>
      </p:ext>
    </p:extLst>
  </p:cSld>
  <p:clrMapOvr>
    <a:masterClrMapping/>
  </p:clrMapOvr>
  <p:transition spd="med" advClick="0" advTm="4000">
    <p:split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ltLang="ru-RU"/>
          </a:p>
        </p:txBody>
      </p:sp>
      <p:sp>
        <p:nvSpPr>
          <p:cNvPr id="5" name="Номер слайда 4"/>
          <p:cNvSpPr>
            <a:spLocks noGrp="1"/>
          </p:cNvSpPr>
          <p:nvPr>
            <p:ph type="sldNum" sz="quarter" idx="11"/>
          </p:nvPr>
        </p:nvSpPr>
        <p:spPr/>
        <p:txBody>
          <a:bodyPr/>
          <a:lstStyle>
            <a:lvl1pPr>
              <a:defRPr/>
            </a:lvl1pPr>
          </a:lstStyle>
          <a:p>
            <a:fld id="{4D685905-8074-4C1C-94F1-68224A8341F8}" type="slidenum">
              <a:rPr lang="ru-RU" altLang="ru-RU"/>
              <a:pPr/>
              <a:t>‹#›</a:t>
            </a:fld>
            <a:endParaRPr lang="ru-RU" altLang="ru-RU"/>
          </a:p>
        </p:txBody>
      </p:sp>
      <p:sp>
        <p:nvSpPr>
          <p:cNvPr id="6" name="Дата 5"/>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2692682344"/>
      </p:ext>
    </p:extLst>
  </p:cSld>
  <p:clrMapOvr>
    <a:masterClrMapping/>
  </p:clrMapOvr>
  <p:transition spd="med" advClick="0" advTm="4000">
    <p:split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10"/>
          </p:nvPr>
        </p:nvSpPr>
        <p:spPr>
          <a:xfrm>
            <a:off x="3124200" y="6248400"/>
            <a:ext cx="2895600" cy="457200"/>
          </a:xfrm>
        </p:spPr>
        <p:txBody>
          <a:bodyPr/>
          <a:lstStyle>
            <a:lvl1pPr>
              <a:defRPr/>
            </a:lvl1pPr>
          </a:lstStyle>
          <a:p>
            <a:endParaRPr lang="ru-RU" altLang="ru-RU"/>
          </a:p>
        </p:txBody>
      </p:sp>
      <p:sp>
        <p:nvSpPr>
          <p:cNvPr id="7" name="Номер слайда 6"/>
          <p:cNvSpPr>
            <a:spLocks noGrp="1"/>
          </p:cNvSpPr>
          <p:nvPr>
            <p:ph type="sldNum" sz="quarter" idx="11"/>
          </p:nvPr>
        </p:nvSpPr>
        <p:spPr>
          <a:xfrm>
            <a:off x="6553200" y="6248400"/>
            <a:ext cx="2133600" cy="457200"/>
          </a:xfrm>
        </p:spPr>
        <p:txBody>
          <a:bodyPr/>
          <a:lstStyle>
            <a:lvl1pPr>
              <a:defRPr/>
            </a:lvl1pPr>
          </a:lstStyle>
          <a:p>
            <a:fld id="{E4959D0D-BB1F-4FCF-A39C-A89FEE8F2CF6}" type="slidenum">
              <a:rPr lang="ru-RU" altLang="ru-RU"/>
              <a:pPr/>
              <a:t>‹#›</a:t>
            </a:fld>
            <a:endParaRPr lang="ru-RU" altLang="ru-RU"/>
          </a:p>
        </p:txBody>
      </p:sp>
      <p:sp>
        <p:nvSpPr>
          <p:cNvPr id="8" name="Дата 7"/>
          <p:cNvSpPr>
            <a:spLocks noGrp="1"/>
          </p:cNvSpPr>
          <p:nvPr>
            <p:ph type="dt" sz="half" idx="12"/>
          </p:nvPr>
        </p:nvSpPr>
        <p:spPr>
          <a:xfrm>
            <a:off x="457200" y="6245225"/>
            <a:ext cx="2133600" cy="476250"/>
          </a:xfrm>
        </p:spPr>
        <p:txBody>
          <a:bodyPr/>
          <a:lstStyle>
            <a:lvl1pPr>
              <a:defRPr/>
            </a:lvl1pPr>
          </a:lstStyle>
          <a:p>
            <a:endParaRPr lang="ru-RU" altLang="ru-RU"/>
          </a:p>
        </p:txBody>
      </p:sp>
    </p:spTree>
    <p:extLst>
      <p:ext uri="{BB962C8B-B14F-4D97-AF65-F5344CB8AC3E}">
        <p14:creationId xmlns:p14="http://schemas.microsoft.com/office/powerpoint/2010/main" val="2487246034"/>
      </p:ext>
    </p:extLst>
  </p:cSld>
  <p:clrMapOvr>
    <a:masterClrMapping/>
  </p:clrMapOvr>
  <p:transition spd="med" advClick="0" advTm="4000">
    <p:split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3ADC094E-0AD3-42B7-BE21-CC0D41764330}" type="slidenum">
              <a:rPr lang="ru-RU" altLang="ru-RU"/>
              <a:pPr/>
              <a:t>‹#›</a:t>
            </a:fld>
            <a:endParaRPr lang="ru-RU" altLang="ru-RU"/>
          </a:p>
        </p:txBody>
      </p:sp>
    </p:spTree>
    <p:extLst>
      <p:ext uri="{BB962C8B-B14F-4D97-AF65-F5344CB8AC3E}">
        <p14:creationId xmlns:p14="http://schemas.microsoft.com/office/powerpoint/2010/main" val="3518793035"/>
      </p:ext>
    </p:extLst>
  </p:cSld>
  <p:clrMapOvr>
    <a:masterClrMapping/>
  </p:clrMapOvr>
  <p:transition spd="med" advClick="0" advTm="4000">
    <p:pull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25D10A70-6351-4BAE-A9DB-D7F3B1BBDCCC}" type="slidenum">
              <a:rPr lang="ru-RU" altLang="ru-RU"/>
              <a:pPr/>
              <a:t>‹#›</a:t>
            </a:fld>
            <a:endParaRPr lang="ru-RU" altLang="ru-RU"/>
          </a:p>
        </p:txBody>
      </p:sp>
    </p:spTree>
    <p:extLst>
      <p:ext uri="{BB962C8B-B14F-4D97-AF65-F5344CB8AC3E}">
        <p14:creationId xmlns:p14="http://schemas.microsoft.com/office/powerpoint/2010/main" val="2362865771"/>
      </p:ext>
    </p:extLst>
  </p:cSld>
  <p:clrMapOvr>
    <a:masterClrMapping/>
  </p:clrMapOvr>
  <p:transition spd="med" advClick="0" advTm="4000">
    <p:pull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1098C72-48B9-4650-8253-65329DCA44F3}" type="slidenum">
              <a:rPr lang="ru-RU" altLang="ru-RU"/>
              <a:pPr/>
              <a:t>‹#›</a:t>
            </a:fld>
            <a:endParaRPr lang="ru-RU" altLang="ru-RU"/>
          </a:p>
        </p:txBody>
      </p:sp>
    </p:spTree>
    <p:extLst>
      <p:ext uri="{BB962C8B-B14F-4D97-AF65-F5344CB8AC3E}">
        <p14:creationId xmlns:p14="http://schemas.microsoft.com/office/powerpoint/2010/main" val="3767929419"/>
      </p:ext>
    </p:extLst>
  </p:cSld>
  <p:clrMapOvr>
    <a:masterClrMapping/>
  </p:clrMapOvr>
  <p:transition spd="med" advClick="0" advTm="4000">
    <p:pull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77985E17-0F21-4F43-A131-2E00619AA563}" type="slidenum">
              <a:rPr lang="ru-RU" altLang="ru-RU"/>
              <a:pPr/>
              <a:t>‹#›</a:t>
            </a:fld>
            <a:endParaRPr lang="ru-RU" altLang="ru-RU"/>
          </a:p>
        </p:txBody>
      </p:sp>
    </p:spTree>
    <p:extLst>
      <p:ext uri="{BB962C8B-B14F-4D97-AF65-F5344CB8AC3E}">
        <p14:creationId xmlns:p14="http://schemas.microsoft.com/office/powerpoint/2010/main" val="2001789547"/>
      </p:ext>
    </p:extLst>
  </p:cSld>
  <p:clrMapOvr>
    <a:masterClrMapping/>
  </p:clrMapOvr>
  <p:transition spd="med" advClick="0" advTm="4000">
    <p:pull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B3DA017F-8CC2-4AB2-8BE9-26E4012B2A39}" type="slidenum">
              <a:rPr lang="ru-RU" altLang="ru-RU"/>
              <a:pPr/>
              <a:t>‹#›</a:t>
            </a:fld>
            <a:endParaRPr lang="ru-RU" altLang="ru-RU"/>
          </a:p>
        </p:txBody>
      </p:sp>
    </p:spTree>
    <p:extLst>
      <p:ext uri="{BB962C8B-B14F-4D97-AF65-F5344CB8AC3E}">
        <p14:creationId xmlns:p14="http://schemas.microsoft.com/office/powerpoint/2010/main" val="773430455"/>
      </p:ext>
    </p:extLst>
  </p:cSld>
  <p:clrMapOvr>
    <a:masterClrMapping/>
  </p:clrMapOvr>
  <p:transition spd="med" advClick="0" advTm="4000">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918075"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12E6337B-472C-41FC-9A53-1B2B414E40CB}" type="slidenum">
              <a:rPr lang="ru-RU" altLang="ru-RU"/>
              <a:pPr/>
              <a:t>‹#›</a:t>
            </a:fld>
            <a:endParaRPr lang="ru-RU" altLang="ru-RU"/>
          </a:p>
        </p:txBody>
      </p:sp>
    </p:spTree>
    <p:extLst>
      <p:ext uri="{BB962C8B-B14F-4D97-AF65-F5344CB8AC3E}">
        <p14:creationId xmlns:p14="http://schemas.microsoft.com/office/powerpoint/2010/main" val="3078830088"/>
      </p:ext>
    </p:extLst>
  </p:cSld>
  <p:clrMapOvr>
    <a:masterClrMapping/>
  </p:clrMapOvr>
  <p:transition spd="med" advClick="0" advTm="4000">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58370784-FF8B-449C-844B-D2E2328D54E8}" type="slidenum">
              <a:rPr lang="ru-RU" altLang="ru-RU"/>
              <a:pPr/>
              <a:t>‹#›</a:t>
            </a:fld>
            <a:endParaRPr lang="ru-RU" altLang="ru-RU"/>
          </a:p>
        </p:txBody>
      </p:sp>
    </p:spTree>
    <p:extLst>
      <p:ext uri="{BB962C8B-B14F-4D97-AF65-F5344CB8AC3E}">
        <p14:creationId xmlns:p14="http://schemas.microsoft.com/office/powerpoint/2010/main" val="271563622"/>
      </p:ext>
    </p:extLst>
  </p:cSld>
  <p:clrMapOvr>
    <a:masterClrMapping/>
  </p:clrMapOvr>
  <p:transition spd="med" advClick="0" advTm="4000">
    <p:pull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3D8BC0DB-A200-4363-9D19-43EE84350F48}" type="slidenum">
              <a:rPr lang="ru-RU" altLang="ru-RU"/>
              <a:pPr/>
              <a:t>‹#›</a:t>
            </a:fld>
            <a:endParaRPr lang="ru-RU" altLang="ru-RU"/>
          </a:p>
        </p:txBody>
      </p:sp>
    </p:spTree>
    <p:extLst>
      <p:ext uri="{BB962C8B-B14F-4D97-AF65-F5344CB8AC3E}">
        <p14:creationId xmlns:p14="http://schemas.microsoft.com/office/powerpoint/2010/main" val="3134057797"/>
      </p:ext>
    </p:extLst>
  </p:cSld>
  <p:clrMapOvr>
    <a:masterClrMapping/>
  </p:clrMapOvr>
  <p:transition spd="med" advClick="0" advTm="4000">
    <p:pull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DED2C3F4-9B52-424A-BC9A-9A7906F5E249}" type="slidenum">
              <a:rPr lang="ru-RU" altLang="ru-RU"/>
              <a:pPr/>
              <a:t>‹#›</a:t>
            </a:fld>
            <a:endParaRPr lang="ru-RU" altLang="ru-RU"/>
          </a:p>
        </p:txBody>
      </p:sp>
    </p:spTree>
    <p:extLst>
      <p:ext uri="{BB962C8B-B14F-4D97-AF65-F5344CB8AC3E}">
        <p14:creationId xmlns:p14="http://schemas.microsoft.com/office/powerpoint/2010/main" val="2607625904"/>
      </p:ext>
    </p:extLst>
  </p:cSld>
  <p:clrMapOvr>
    <a:masterClrMapping/>
  </p:clrMapOvr>
  <p:transition spd="med" advClick="0" advTm="4000">
    <p:pull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5BC0AA37-0071-40CA-9314-031DC79B73F1}" type="slidenum">
              <a:rPr lang="ru-RU" altLang="ru-RU"/>
              <a:pPr/>
              <a:t>‹#›</a:t>
            </a:fld>
            <a:endParaRPr lang="ru-RU" altLang="ru-RU"/>
          </a:p>
        </p:txBody>
      </p:sp>
    </p:spTree>
    <p:extLst>
      <p:ext uri="{BB962C8B-B14F-4D97-AF65-F5344CB8AC3E}">
        <p14:creationId xmlns:p14="http://schemas.microsoft.com/office/powerpoint/2010/main" val="1485548988"/>
      </p:ext>
    </p:extLst>
  </p:cSld>
  <p:clrMapOvr>
    <a:masterClrMapping/>
  </p:clrMapOvr>
  <p:transition spd="med" advClick="0" advTm="4000">
    <p:pull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212120D-9E88-43AA-B3D5-8B685EDB7946}" type="slidenum">
              <a:rPr lang="ru-RU" altLang="ru-RU"/>
              <a:pPr/>
              <a:t>‹#›</a:t>
            </a:fld>
            <a:endParaRPr lang="ru-RU" altLang="ru-RU"/>
          </a:p>
        </p:txBody>
      </p:sp>
    </p:spTree>
    <p:extLst>
      <p:ext uri="{BB962C8B-B14F-4D97-AF65-F5344CB8AC3E}">
        <p14:creationId xmlns:p14="http://schemas.microsoft.com/office/powerpoint/2010/main" val="177674438"/>
      </p:ext>
    </p:extLst>
  </p:cSld>
  <p:clrMapOvr>
    <a:masterClrMapping/>
  </p:clrMapOvr>
  <p:transition spd="med" advClick="0" advTm="4000">
    <p:pull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2F778E18-1B15-4BF1-8DFD-51BE9AB5931B}" type="slidenum">
              <a:rPr lang="ru-RU" altLang="ru-RU"/>
              <a:pPr/>
              <a:t>‹#›</a:t>
            </a:fld>
            <a:endParaRPr lang="ru-RU" altLang="ru-RU"/>
          </a:p>
        </p:txBody>
      </p:sp>
    </p:spTree>
    <p:extLst>
      <p:ext uri="{BB962C8B-B14F-4D97-AF65-F5344CB8AC3E}">
        <p14:creationId xmlns:p14="http://schemas.microsoft.com/office/powerpoint/2010/main" val="1326152037"/>
      </p:ext>
    </p:extLst>
  </p:cSld>
  <p:clrMapOvr>
    <a:masterClrMapping/>
  </p:clrMapOvr>
  <p:transition spd="med" advClick="0" advTm="4000">
    <p:pull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30B8DCC1-AA19-4423-B6CA-B7E09938E423}" type="slidenum">
              <a:rPr lang="ru-RU" altLang="ru-RU"/>
              <a:pPr/>
              <a:t>‹#›</a:t>
            </a:fld>
            <a:endParaRPr lang="ru-RU" altLang="ru-RU"/>
          </a:p>
        </p:txBody>
      </p:sp>
    </p:spTree>
    <p:extLst>
      <p:ext uri="{BB962C8B-B14F-4D97-AF65-F5344CB8AC3E}">
        <p14:creationId xmlns:p14="http://schemas.microsoft.com/office/powerpoint/2010/main" val="941186933"/>
      </p:ext>
    </p:extLst>
  </p:cSld>
  <p:clrMapOvr>
    <a:masterClrMapping/>
  </p:clrMapOvr>
  <p:transition spd="med" advClick="0" advTm="4000">
    <p:pull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AE8A9122-137A-44E4-AB87-936777D3272D}" type="slidenum">
              <a:rPr lang="ru-RU" altLang="ru-RU"/>
              <a:pPr/>
              <a:t>‹#›</a:t>
            </a:fld>
            <a:endParaRPr lang="ru-RU" altLang="ru-RU"/>
          </a:p>
        </p:txBody>
      </p:sp>
    </p:spTree>
    <p:extLst>
      <p:ext uri="{BB962C8B-B14F-4D97-AF65-F5344CB8AC3E}">
        <p14:creationId xmlns:p14="http://schemas.microsoft.com/office/powerpoint/2010/main" val="785377807"/>
      </p:ext>
    </p:extLst>
  </p:cSld>
  <p:clrMapOvr>
    <a:masterClrMapping/>
  </p:clrMapOvr>
  <p:transition spd="med" advClick="0" advTm="4000">
    <p:pull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Media" preserve="1">
  <p:cSld name="Заголовок, текст и клип мультимеди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ультимедиа 3"/>
          <p:cNvSpPr>
            <a:spLocks noGrp="1"/>
          </p:cNvSpPr>
          <p:nvPr>
            <p:ph type="media" sz="half" idx="2"/>
          </p:nvPr>
        </p:nvSpPr>
        <p:spPr>
          <a:xfrm>
            <a:off x="4648200" y="1600200"/>
            <a:ext cx="4038600" cy="4525963"/>
          </a:xfrm>
        </p:spPr>
        <p:txBody>
          <a:bodyPr/>
          <a:lstStyle/>
          <a:p>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B2F9CFAA-2D44-4AFB-AD08-239B3A542076}" type="slidenum">
              <a:rPr lang="ru-RU" altLang="ru-RU"/>
              <a:pPr/>
              <a:t>‹#›</a:t>
            </a:fld>
            <a:endParaRPr lang="ru-RU" altLang="ru-RU"/>
          </a:p>
        </p:txBody>
      </p:sp>
    </p:spTree>
    <p:extLst>
      <p:ext uri="{BB962C8B-B14F-4D97-AF65-F5344CB8AC3E}">
        <p14:creationId xmlns:p14="http://schemas.microsoft.com/office/powerpoint/2010/main" val="1559694380"/>
      </p:ext>
    </p:extLst>
  </p:cSld>
  <p:clrMapOvr>
    <a:masterClrMapping/>
  </p:clrMapOvr>
  <p:transition spd="med" advClick="0" advTm="4000">
    <p:pull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227330" name="Group 2"/>
          <p:cNvGrpSpPr>
            <a:grpSpLocks/>
          </p:cNvGrpSpPr>
          <p:nvPr/>
        </p:nvGrpSpPr>
        <p:grpSpPr bwMode="auto">
          <a:xfrm>
            <a:off x="-498475" y="1311275"/>
            <a:ext cx="10429875" cy="5908675"/>
            <a:chOff x="-313" y="824"/>
            <a:chExt cx="6570" cy="3722"/>
          </a:xfrm>
        </p:grpSpPr>
        <p:sp>
          <p:nvSpPr>
            <p:cNvPr id="22733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3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3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3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3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3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3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3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3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4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4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4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4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4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45"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ru-RU" altLang="ru-RU" sz="1800">
                <a:latin typeface="Arial" panose="020B0604020202020204" pitchFamily="34" charset="0"/>
              </a:endParaRPr>
            </a:p>
          </p:txBody>
        </p:sp>
        <p:sp>
          <p:nvSpPr>
            <p:cNvPr id="22734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ru-RU" altLang="ru-RU" sz="1800">
                <a:latin typeface="Arial" panose="020B0604020202020204" pitchFamily="34" charset="0"/>
              </a:endParaRPr>
            </a:p>
          </p:txBody>
        </p:sp>
        <p:sp>
          <p:nvSpPr>
            <p:cNvPr id="22734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latin typeface="Arial" panose="020B0604020202020204" pitchFamily="34" charset="0"/>
              </a:endParaRPr>
            </a:p>
          </p:txBody>
        </p:sp>
        <p:sp>
          <p:nvSpPr>
            <p:cNvPr id="22734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latin typeface="Arial" panose="020B0604020202020204" pitchFamily="34" charset="0"/>
              </a:endParaRPr>
            </a:p>
          </p:txBody>
        </p:sp>
        <p:sp>
          <p:nvSpPr>
            <p:cNvPr id="22734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latin typeface="Arial" panose="020B0604020202020204" pitchFamily="34" charset="0"/>
              </a:endParaRPr>
            </a:p>
          </p:txBody>
        </p:sp>
        <p:sp>
          <p:nvSpPr>
            <p:cNvPr id="22735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latin typeface="Arial" panose="020B0604020202020204" pitchFamily="34" charset="0"/>
              </a:endParaRPr>
            </a:p>
          </p:txBody>
        </p:sp>
        <p:sp>
          <p:nvSpPr>
            <p:cNvPr id="22735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latin typeface="Arial" panose="020B0604020202020204" pitchFamily="34" charset="0"/>
              </a:endParaRPr>
            </a:p>
          </p:txBody>
        </p:sp>
        <p:sp>
          <p:nvSpPr>
            <p:cNvPr id="22735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latin typeface="Arial" panose="020B0604020202020204" pitchFamily="34" charset="0"/>
              </a:endParaRPr>
            </a:p>
          </p:txBody>
        </p:sp>
        <p:sp>
          <p:nvSpPr>
            <p:cNvPr id="22735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5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latin typeface="Arial" panose="020B0604020202020204" pitchFamily="34" charset="0"/>
              </a:endParaRPr>
            </a:p>
          </p:txBody>
        </p:sp>
        <p:sp>
          <p:nvSpPr>
            <p:cNvPr id="22735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latin typeface="Arial" panose="020B0604020202020204" pitchFamily="34" charset="0"/>
              </a:endParaRPr>
            </a:p>
          </p:txBody>
        </p:sp>
        <p:sp>
          <p:nvSpPr>
            <p:cNvPr id="22735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latin typeface="Arial" panose="020B0604020202020204" pitchFamily="34" charset="0"/>
              </a:endParaRPr>
            </a:p>
          </p:txBody>
        </p:sp>
        <p:sp>
          <p:nvSpPr>
            <p:cNvPr id="22735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latin typeface="Arial" panose="020B0604020202020204" pitchFamily="34" charset="0"/>
              </a:endParaRPr>
            </a:p>
          </p:txBody>
        </p:sp>
        <p:sp>
          <p:nvSpPr>
            <p:cNvPr id="22735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5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6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6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6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latin typeface="Arial" panose="020B0604020202020204" pitchFamily="34" charset="0"/>
              </a:endParaRPr>
            </a:p>
          </p:txBody>
        </p:sp>
        <p:sp>
          <p:nvSpPr>
            <p:cNvPr id="22736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6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6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6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6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6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6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7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7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7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7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7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7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7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7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7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7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8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8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8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8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8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8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8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8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8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8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9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9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9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9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9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9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9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9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9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39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0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0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0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0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0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0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0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0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0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0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1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1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1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1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1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1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1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1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1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1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2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2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2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2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2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2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2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2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2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2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3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3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3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3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3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3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3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3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3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3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4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4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4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4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4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4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4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4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4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4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5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5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5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5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5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5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5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5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5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5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6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6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6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6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6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6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6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6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6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6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7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7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7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7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7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7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7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7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7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7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8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8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8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8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8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8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8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8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8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8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9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9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9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9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9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9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9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9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9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49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0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0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0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0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0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0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0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0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0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0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1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1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1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1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1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1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1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1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1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1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2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2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2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2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24"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25"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26"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27"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28"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29"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30"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31"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32"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33"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34"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35"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36"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37"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38"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39"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40"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41"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4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4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4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7545"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227546"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ru-RU" altLang="ru-RU" noProof="0" smtClean="0"/>
              <a:t>Образец заголовка</a:t>
            </a:r>
          </a:p>
        </p:txBody>
      </p:sp>
      <p:sp>
        <p:nvSpPr>
          <p:cNvPr id="227547"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altLang="ru-RU" noProof="0" smtClean="0"/>
              <a:t>Образец подзаголовка</a:t>
            </a:r>
          </a:p>
        </p:txBody>
      </p:sp>
      <p:sp>
        <p:nvSpPr>
          <p:cNvPr id="227548" name="Rectangle 220"/>
          <p:cNvSpPr>
            <a:spLocks noGrp="1" noChangeArrowheads="1"/>
          </p:cNvSpPr>
          <p:nvPr>
            <p:ph type="dt" sz="quarter" idx="2"/>
          </p:nvPr>
        </p:nvSpPr>
        <p:spPr/>
        <p:txBody>
          <a:bodyPr/>
          <a:lstStyle>
            <a:lvl1pPr>
              <a:defRPr/>
            </a:lvl1pPr>
          </a:lstStyle>
          <a:p>
            <a:endParaRPr lang="ru-RU" altLang="ru-RU"/>
          </a:p>
        </p:txBody>
      </p:sp>
      <p:sp>
        <p:nvSpPr>
          <p:cNvPr id="227549" name="Rectangle 221"/>
          <p:cNvSpPr>
            <a:spLocks noGrp="1" noChangeArrowheads="1"/>
          </p:cNvSpPr>
          <p:nvPr>
            <p:ph type="ftr" sz="quarter" idx="3"/>
          </p:nvPr>
        </p:nvSpPr>
        <p:spPr>
          <a:xfrm>
            <a:off x="3124200" y="6248400"/>
            <a:ext cx="2895600" cy="457200"/>
          </a:xfrm>
        </p:spPr>
        <p:txBody>
          <a:bodyPr/>
          <a:lstStyle>
            <a:lvl1pPr>
              <a:defRPr/>
            </a:lvl1pPr>
          </a:lstStyle>
          <a:p>
            <a:endParaRPr lang="ru-RU" altLang="ru-RU"/>
          </a:p>
        </p:txBody>
      </p:sp>
      <p:sp>
        <p:nvSpPr>
          <p:cNvPr id="227550" name="Rectangle 222"/>
          <p:cNvSpPr>
            <a:spLocks noGrp="1" noChangeArrowheads="1"/>
          </p:cNvSpPr>
          <p:nvPr>
            <p:ph type="sldNum" sz="quarter" idx="4"/>
          </p:nvPr>
        </p:nvSpPr>
        <p:spPr/>
        <p:txBody>
          <a:bodyPr/>
          <a:lstStyle>
            <a:lvl1pPr>
              <a:defRPr/>
            </a:lvl1pPr>
          </a:lstStyle>
          <a:p>
            <a:fld id="{6107D56B-74EE-462A-8639-83F896594C3F}" type="slidenum">
              <a:rPr lang="ru-RU" altLang="ru-RU"/>
              <a:pPr/>
              <a:t>‹#›</a:t>
            </a:fld>
            <a:endParaRPr lang="ru-RU" altLang="ru-RU"/>
          </a:p>
        </p:txBody>
      </p:sp>
    </p:spTree>
  </p:cSld>
  <p:clrMapOvr>
    <a:masterClrMapping/>
  </p:clrMapOvr>
  <p:transition spd="med">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5A1479AE-4E2B-4636-B22D-EDD616F43872}" type="slidenum">
              <a:rPr lang="ru-RU" altLang="ru-RU"/>
              <a:pPr/>
              <a:t>‹#›</a:t>
            </a:fld>
            <a:endParaRPr lang="ru-RU" altLang="ru-RU"/>
          </a:p>
        </p:txBody>
      </p:sp>
    </p:spTree>
    <p:extLst>
      <p:ext uri="{BB962C8B-B14F-4D97-AF65-F5344CB8AC3E}">
        <p14:creationId xmlns:p14="http://schemas.microsoft.com/office/powerpoint/2010/main" val="4115116030"/>
      </p:ext>
    </p:extLst>
  </p:cSld>
  <p:clrMapOvr>
    <a:masterClrMapping/>
  </p:clrMapOvr>
  <p:transition spd="med" advClick="0" advTm="4000">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24324826-FC3F-406A-B876-B9A1E3D0FE68}" type="slidenum">
              <a:rPr lang="ru-RU" altLang="ru-RU"/>
              <a:pPr/>
              <a:t>‹#›</a:t>
            </a:fld>
            <a:endParaRPr lang="ru-RU" altLang="ru-RU"/>
          </a:p>
        </p:txBody>
      </p:sp>
      <p:sp>
        <p:nvSpPr>
          <p:cNvPr id="5" name="Дата 4"/>
          <p:cNvSpPr>
            <a:spLocks noGrp="1"/>
          </p:cNvSpPr>
          <p:nvPr>
            <p:ph type="dt" sz="half" idx="11"/>
          </p:nvPr>
        </p:nvSpPr>
        <p:spPr/>
        <p:txBody>
          <a:bodyPr/>
          <a:lstStyle>
            <a:lvl1pPr>
              <a:defRPr/>
            </a:lvl1pPr>
          </a:lstStyle>
          <a:p>
            <a:endParaRPr lang="ru-RU" altLang="ru-RU"/>
          </a:p>
        </p:txBody>
      </p:sp>
      <p:sp>
        <p:nvSpPr>
          <p:cNvPr id="6" name="Нижний колонтитул 5"/>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2484183772"/>
      </p:ext>
    </p:extLst>
  </p:cSld>
  <p:clrMapOvr>
    <a:masterClrMapping/>
  </p:clrMapOvr>
  <p:transition spd="med" advClick="0" advTm="4000">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Номер слайда 3"/>
          <p:cNvSpPr>
            <a:spLocks noGrp="1"/>
          </p:cNvSpPr>
          <p:nvPr>
            <p:ph type="sldNum" sz="quarter" idx="10"/>
          </p:nvPr>
        </p:nvSpPr>
        <p:spPr/>
        <p:txBody>
          <a:bodyPr/>
          <a:lstStyle>
            <a:lvl1pPr>
              <a:defRPr/>
            </a:lvl1pPr>
          </a:lstStyle>
          <a:p>
            <a:fld id="{28A2EAF9-9626-4A66-8512-C9D686AFDB2A}" type="slidenum">
              <a:rPr lang="ru-RU" altLang="ru-RU"/>
              <a:pPr/>
              <a:t>‹#›</a:t>
            </a:fld>
            <a:endParaRPr lang="ru-RU" altLang="ru-RU"/>
          </a:p>
        </p:txBody>
      </p:sp>
      <p:sp>
        <p:nvSpPr>
          <p:cNvPr id="5" name="Дата 4"/>
          <p:cNvSpPr>
            <a:spLocks noGrp="1"/>
          </p:cNvSpPr>
          <p:nvPr>
            <p:ph type="dt" sz="half" idx="11"/>
          </p:nvPr>
        </p:nvSpPr>
        <p:spPr/>
        <p:txBody>
          <a:bodyPr/>
          <a:lstStyle>
            <a:lvl1pPr>
              <a:defRPr/>
            </a:lvl1pPr>
          </a:lstStyle>
          <a:p>
            <a:endParaRPr lang="ru-RU" altLang="ru-RU"/>
          </a:p>
        </p:txBody>
      </p:sp>
      <p:sp>
        <p:nvSpPr>
          <p:cNvPr id="6" name="Нижний колонтитул 5"/>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2697352749"/>
      </p:ext>
    </p:extLst>
  </p:cSld>
  <p:clrMapOvr>
    <a:masterClrMapping/>
  </p:clrMapOvr>
  <p:transition spd="med" advClick="0" advTm="4000">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3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3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4"/>
          <p:cNvSpPr>
            <a:spLocks noGrp="1"/>
          </p:cNvSpPr>
          <p:nvPr>
            <p:ph type="sldNum" sz="quarter" idx="10"/>
          </p:nvPr>
        </p:nvSpPr>
        <p:spPr/>
        <p:txBody>
          <a:bodyPr/>
          <a:lstStyle>
            <a:lvl1pPr>
              <a:defRPr/>
            </a:lvl1pPr>
          </a:lstStyle>
          <a:p>
            <a:fld id="{C8FF3EE9-A60F-4375-89FC-8B4A1AD1786B}" type="slidenum">
              <a:rPr lang="ru-RU" altLang="ru-RU"/>
              <a:pPr/>
              <a:t>‹#›</a:t>
            </a:fld>
            <a:endParaRPr lang="ru-RU" altLang="ru-RU"/>
          </a:p>
        </p:txBody>
      </p:sp>
      <p:sp>
        <p:nvSpPr>
          <p:cNvPr id="6" name="Дата 5"/>
          <p:cNvSpPr>
            <a:spLocks noGrp="1"/>
          </p:cNvSpPr>
          <p:nvPr>
            <p:ph type="dt" sz="half" idx="11"/>
          </p:nvPr>
        </p:nvSpPr>
        <p:spPr/>
        <p:txBody>
          <a:bodyPr/>
          <a:lstStyle>
            <a:lvl1pPr>
              <a:defRPr/>
            </a:lvl1pPr>
          </a:lstStyle>
          <a:p>
            <a:endParaRPr lang="ru-RU" altLang="ru-RU"/>
          </a:p>
        </p:txBody>
      </p:sp>
      <p:sp>
        <p:nvSpPr>
          <p:cNvPr id="7" name="Нижний колонтитул 6"/>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2602791315"/>
      </p:ext>
    </p:extLst>
  </p:cSld>
  <p:clrMapOvr>
    <a:masterClrMapping/>
  </p:clrMapOvr>
  <p:transition spd="med" advClick="0" advTm="4000">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6"/>
          <p:cNvSpPr>
            <a:spLocks noGrp="1"/>
          </p:cNvSpPr>
          <p:nvPr>
            <p:ph type="sldNum" sz="quarter" idx="10"/>
          </p:nvPr>
        </p:nvSpPr>
        <p:spPr/>
        <p:txBody>
          <a:bodyPr/>
          <a:lstStyle>
            <a:lvl1pPr>
              <a:defRPr/>
            </a:lvl1pPr>
          </a:lstStyle>
          <a:p>
            <a:fld id="{FEFFDDF5-DA52-4F9A-8E5E-576E9E8759E1}" type="slidenum">
              <a:rPr lang="ru-RU" altLang="ru-RU"/>
              <a:pPr/>
              <a:t>‹#›</a:t>
            </a:fld>
            <a:endParaRPr lang="ru-RU" altLang="ru-RU"/>
          </a:p>
        </p:txBody>
      </p:sp>
      <p:sp>
        <p:nvSpPr>
          <p:cNvPr id="8" name="Дата 7"/>
          <p:cNvSpPr>
            <a:spLocks noGrp="1"/>
          </p:cNvSpPr>
          <p:nvPr>
            <p:ph type="dt" sz="half" idx="11"/>
          </p:nvPr>
        </p:nvSpPr>
        <p:spPr/>
        <p:txBody>
          <a:bodyPr/>
          <a:lstStyle>
            <a:lvl1pPr>
              <a:defRPr/>
            </a:lvl1pPr>
          </a:lstStyle>
          <a:p>
            <a:endParaRPr lang="ru-RU" altLang="ru-RU"/>
          </a:p>
        </p:txBody>
      </p:sp>
      <p:sp>
        <p:nvSpPr>
          <p:cNvPr id="9" name="Нижний колонтитул 8"/>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203854897"/>
      </p:ext>
    </p:extLst>
  </p:cSld>
  <p:clrMapOvr>
    <a:masterClrMapping/>
  </p:clrMapOvr>
  <p:transition spd="med" advClick="0" advTm="4000">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lvl1pPr>
              <a:defRPr/>
            </a:lvl1pPr>
          </a:lstStyle>
          <a:p>
            <a:fld id="{335D2448-DBAD-4790-8298-DF9605ED0352}" type="slidenum">
              <a:rPr lang="ru-RU" altLang="ru-RU"/>
              <a:pPr/>
              <a:t>‹#›</a:t>
            </a:fld>
            <a:endParaRPr lang="ru-RU" altLang="ru-RU"/>
          </a:p>
        </p:txBody>
      </p:sp>
      <p:sp>
        <p:nvSpPr>
          <p:cNvPr id="4" name="Дата 3"/>
          <p:cNvSpPr>
            <a:spLocks noGrp="1"/>
          </p:cNvSpPr>
          <p:nvPr>
            <p:ph type="dt" sz="half" idx="11"/>
          </p:nvPr>
        </p:nvSpPr>
        <p:spPr/>
        <p:txBody>
          <a:bodyPr/>
          <a:lstStyle>
            <a:lvl1pPr>
              <a:defRPr/>
            </a:lvl1pPr>
          </a:lstStyle>
          <a:p>
            <a:endParaRPr lang="ru-RU" altLang="ru-RU"/>
          </a:p>
        </p:txBody>
      </p:sp>
      <p:sp>
        <p:nvSpPr>
          <p:cNvPr id="5" name="Нижний колонтитул 4"/>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3116123860"/>
      </p:ext>
    </p:extLst>
  </p:cSld>
  <p:clrMapOvr>
    <a:masterClrMapping/>
  </p:clrMapOvr>
  <p:transition spd="med" advClick="0" advTm="4000">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lvl1pPr>
              <a:defRPr/>
            </a:lvl1pPr>
          </a:lstStyle>
          <a:p>
            <a:fld id="{069508E4-35D1-4D64-88BA-93B85F07F5BA}" type="slidenum">
              <a:rPr lang="ru-RU" altLang="ru-RU"/>
              <a:pPr/>
              <a:t>‹#›</a:t>
            </a:fld>
            <a:endParaRPr lang="ru-RU" altLang="ru-RU"/>
          </a:p>
        </p:txBody>
      </p:sp>
      <p:sp>
        <p:nvSpPr>
          <p:cNvPr id="3" name="Дата 2"/>
          <p:cNvSpPr>
            <a:spLocks noGrp="1"/>
          </p:cNvSpPr>
          <p:nvPr>
            <p:ph type="dt" sz="half" idx="11"/>
          </p:nvPr>
        </p:nvSpPr>
        <p:spPr/>
        <p:txBody>
          <a:bodyPr/>
          <a:lstStyle>
            <a:lvl1pPr>
              <a:defRPr/>
            </a:lvl1pPr>
          </a:lstStyle>
          <a:p>
            <a:endParaRPr lang="ru-RU" altLang="ru-RU"/>
          </a:p>
        </p:txBody>
      </p:sp>
      <p:sp>
        <p:nvSpPr>
          <p:cNvPr id="4" name="Нижний колонтитул 3"/>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584830158"/>
      </p:ext>
    </p:extLst>
  </p:cSld>
  <p:clrMapOvr>
    <a:masterClrMapping/>
  </p:clrMapOvr>
  <p:transition spd="med" advClick="0" advTm="4000">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defRPr/>
            </a:lvl1pPr>
          </a:lstStyle>
          <a:p>
            <a:fld id="{99BDA410-BF49-4575-A561-D5B4B9E7DDF4}" type="slidenum">
              <a:rPr lang="ru-RU" altLang="ru-RU"/>
              <a:pPr/>
              <a:t>‹#›</a:t>
            </a:fld>
            <a:endParaRPr lang="ru-RU" altLang="ru-RU"/>
          </a:p>
        </p:txBody>
      </p:sp>
      <p:sp>
        <p:nvSpPr>
          <p:cNvPr id="6" name="Дата 5"/>
          <p:cNvSpPr>
            <a:spLocks noGrp="1"/>
          </p:cNvSpPr>
          <p:nvPr>
            <p:ph type="dt" sz="half" idx="11"/>
          </p:nvPr>
        </p:nvSpPr>
        <p:spPr/>
        <p:txBody>
          <a:bodyPr/>
          <a:lstStyle>
            <a:lvl1pPr>
              <a:defRPr/>
            </a:lvl1pPr>
          </a:lstStyle>
          <a:p>
            <a:endParaRPr lang="ru-RU" altLang="ru-RU"/>
          </a:p>
        </p:txBody>
      </p:sp>
      <p:sp>
        <p:nvSpPr>
          <p:cNvPr id="7" name="Нижний колонтитул 6"/>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2041838749"/>
      </p:ext>
    </p:extLst>
  </p:cSld>
  <p:clrMapOvr>
    <a:masterClrMapping/>
  </p:clrMapOvr>
  <p:transition spd="med" advClick="0" advTm="4000">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defRPr/>
            </a:lvl1pPr>
          </a:lstStyle>
          <a:p>
            <a:fld id="{49B882F7-42D4-4781-80B1-9C401B839E01}" type="slidenum">
              <a:rPr lang="ru-RU" altLang="ru-RU"/>
              <a:pPr/>
              <a:t>‹#›</a:t>
            </a:fld>
            <a:endParaRPr lang="ru-RU" altLang="ru-RU"/>
          </a:p>
        </p:txBody>
      </p:sp>
      <p:sp>
        <p:nvSpPr>
          <p:cNvPr id="6" name="Дата 5"/>
          <p:cNvSpPr>
            <a:spLocks noGrp="1"/>
          </p:cNvSpPr>
          <p:nvPr>
            <p:ph type="dt" sz="half" idx="11"/>
          </p:nvPr>
        </p:nvSpPr>
        <p:spPr/>
        <p:txBody>
          <a:bodyPr/>
          <a:lstStyle>
            <a:lvl1pPr>
              <a:defRPr/>
            </a:lvl1pPr>
          </a:lstStyle>
          <a:p>
            <a:endParaRPr lang="ru-RU" altLang="ru-RU"/>
          </a:p>
        </p:txBody>
      </p:sp>
      <p:sp>
        <p:nvSpPr>
          <p:cNvPr id="7" name="Нижний колонтитул 6"/>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4085960332"/>
      </p:ext>
    </p:extLst>
  </p:cSld>
  <p:clrMapOvr>
    <a:masterClrMapping/>
  </p:clrMapOvr>
  <p:transition spd="med" advClick="0" advTm="4000">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44B40D90-42F7-481E-962B-53A618DC3952}" type="slidenum">
              <a:rPr lang="ru-RU" altLang="ru-RU"/>
              <a:pPr/>
              <a:t>‹#›</a:t>
            </a:fld>
            <a:endParaRPr lang="ru-RU" altLang="ru-RU"/>
          </a:p>
        </p:txBody>
      </p:sp>
      <p:sp>
        <p:nvSpPr>
          <p:cNvPr id="5" name="Дата 4"/>
          <p:cNvSpPr>
            <a:spLocks noGrp="1"/>
          </p:cNvSpPr>
          <p:nvPr>
            <p:ph type="dt" sz="half" idx="11"/>
          </p:nvPr>
        </p:nvSpPr>
        <p:spPr/>
        <p:txBody>
          <a:bodyPr/>
          <a:lstStyle>
            <a:lvl1pPr>
              <a:defRPr/>
            </a:lvl1pPr>
          </a:lstStyle>
          <a:p>
            <a:endParaRPr lang="ru-RU" altLang="ru-RU"/>
          </a:p>
        </p:txBody>
      </p:sp>
      <p:sp>
        <p:nvSpPr>
          <p:cNvPr id="6" name="Нижний колонтитул 5"/>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1095410789"/>
      </p:ext>
    </p:extLst>
  </p:cSld>
  <p:clrMapOvr>
    <a:masterClrMapping/>
  </p:clrMapOvr>
  <p:transition spd="med" advClick="0" advTm="4000">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94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94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01C330D0-F455-42F1-84F4-8CA43AACB8AA}" type="slidenum">
              <a:rPr lang="ru-RU" altLang="ru-RU"/>
              <a:pPr/>
              <a:t>‹#›</a:t>
            </a:fld>
            <a:endParaRPr lang="ru-RU" altLang="ru-RU"/>
          </a:p>
        </p:txBody>
      </p:sp>
      <p:sp>
        <p:nvSpPr>
          <p:cNvPr id="5" name="Дата 4"/>
          <p:cNvSpPr>
            <a:spLocks noGrp="1"/>
          </p:cNvSpPr>
          <p:nvPr>
            <p:ph type="dt" sz="half" idx="11"/>
          </p:nvPr>
        </p:nvSpPr>
        <p:spPr/>
        <p:txBody>
          <a:bodyPr/>
          <a:lstStyle>
            <a:lvl1pPr>
              <a:defRPr/>
            </a:lvl1pPr>
          </a:lstStyle>
          <a:p>
            <a:endParaRPr lang="ru-RU" altLang="ru-RU"/>
          </a:p>
        </p:txBody>
      </p:sp>
      <p:sp>
        <p:nvSpPr>
          <p:cNvPr id="6" name="Нижний колонтитул 5"/>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2175872395"/>
      </p:ext>
    </p:extLst>
  </p:cSld>
  <p:clrMapOvr>
    <a:masterClrMapping/>
  </p:clrMapOvr>
  <p:transition spd="med" advClick="0" advTm="4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80276587-B477-4930-A4DD-DFBE859A36CE}" type="slidenum">
              <a:rPr lang="ru-RU" altLang="ru-RU"/>
              <a:pPr/>
              <a:t>‹#›</a:t>
            </a:fld>
            <a:endParaRPr lang="ru-RU" altLang="ru-RU"/>
          </a:p>
        </p:txBody>
      </p:sp>
    </p:spTree>
    <p:extLst>
      <p:ext uri="{BB962C8B-B14F-4D97-AF65-F5344CB8AC3E}">
        <p14:creationId xmlns:p14="http://schemas.microsoft.com/office/powerpoint/2010/main" val="2977463839"/>
      </p:ext>
    </p:extLst>
  </p:cSld>
  <p:clrMapOvr>
    <a:masterClrMapping/>
  </p:clrMapOvr>
  <p:transition spd="med" advClick="0" advTm="4000">
    <p:split orient="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90818" name="Group 2"/>
          <p:cNvGrpSpPr>
            <a:grpSpLocks/>
          </p:cNvGrpSpPr>
          <p:nvPr/>
        </p:nvGrpSpPr>
        <p:grpSpPr bwMode="auto">
          <a:xfrm>
            <a:off x="0" y="0"/>
            <a:ext cx="9159875" cy="6858000"/>
            <a:chOff x="0" y="0"/>
            <a:chExt cx="5770" cy="4320"/>
          </a:xfrm>
        </p:grpSpPr>
        <p:sp>
          <p:nvSpPr>
            <p:cNvPr id="29081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2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2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22"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2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2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2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2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2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2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29"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30"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3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3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3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3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3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3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3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0838"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ru-RU"/>
            </a:p>
          </p:txBody>
        </p:sp>
        <p:sp>
          <p:nvSpPr>
            <p:cNvPr id="29083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ru-RU"/>
            </a:p>
          </p:txBody>
        </p:sp>
      </p:grpSp>
      <p:sp>
        <p:nvSpPr>
          <p:cNvPr id="290840"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ru-RU" altLang="ru-RU" noProof="0" smtClean="0"/>
              <a:t>Образец заголовка</a:t>
            </a:r>
          </a:p>
        </p:txBody>
      </p:sp>
      <p:sp>
        <p:nvSpPr>
          <p:cNvPr id="29084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altLang="ru-RU" noProof="0" smtClean="0"/>
              <a:t>Образец подзаголовка</a:t>
            </a:r>
          </a:p>
        </p:txBody>
      </p:sp>
      <p:sp>
        <p:nvSpPr>
          <p:cNvPr id="290842" name="Rectangle 26"/>
          <p:cNvSpPr>
            <a:spLocks noGrp="1" noChangeArrowheads="1"/>
          </p:cNvSpPr>
          <p:nvPr>
            <p:ph type="dt" sz="quarter" idx="2"/>
          </p:nvPr>
        </p:nvSpPr>
        <p:spPr>
          <a:xfrm>
            <a:off x="457200" y="6243638"/>
            <a:ext cx="2133600" cy="457200"/>
          </a:xfrm>
        </p:spPr>
        <p:txBody>
          <a:bodyPr/>
          <a:lstStyle>
            <a:lvl1pPr>
              <a:defRPr/>
            </a:lvl1pPr>
          </a:lstStyle>
          <a:p>
            <a:endParaRPr lang="ru-RU" altLang="ru-RU"/>
          </a:p>
        </p:txBody>
      </p:sp>
      <p:sp>
        <p:nvSpPr>
          <p:cNvPr id="290843" name="Rectangle 27"/>
          <p:cNvSpPr>
            <a:spLocks noGrp="1" noChangeArrowheads="1"/>
          </p:cNvSpPr>
          <p:nvPr>
            <p:ph type="ftr" sz="quarter" idx="3"/>
          </p:nvPr>
        </p:nvSpPr>
        <p:spPr/>
        <p:txBody>
          <a:bodyPr/>
          <a:lstStyle>
            <a:lvl1pPr>
              <a:defRPr/>
            </a:lvl1pPr>
          </a:lstStyle>
          <a:p>
            <a:endParaRPr lang="ru-RU" altLang="ru-RU"/>
          </a:p>
        </p:txBody>
      </p:sp>
      <p:sp>
        <p:nvSpPr>
          <p:cNvPr id="290844" name="Rectangle 28"/>
          <p:cNvSpPr>
            <a:spLocks noGrp="1" noChangeArrowheads="1"/>
          </p:cNvSpPr>
          <p:nvPr>
            <p:ph type="sldNum" sz="quarter" idx="4"/>
          </p:nvPr>
        </p:nvSpPr>
        <p:spPr/>
        <p:txBody>
          <a:bodyPr/>
          <a:lstStyle>
            <a:lvl1pPr>
              <a:defRPr/>
            </a:lvl1pPr>
          </a:lstStyle>
          <a:p>
            <a:fld id="{50F1886E-EBA8-4B00-853E-81A8478D5791}" type="slidenum">
              <a:rPr lang="ru-RU" altLang="ru-RU"/>
              <a:pPr/>
              <a:t>‹#›</a:t>
            </a:fld>
            <a:endParaRPr lang="ru-RU" alt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90840"/>
                                        </p:tgtEl>
                                        <p:attrNameLst>
                                          <p:attrName>style.visibility</p:attrName>
                                        </p:attrNameLst>
                                      </p:cBhvr>
                                      <p:to>
                                        <p:strVal val="visible"/>
                                      </p:to>
                                    </p:set>
                                    <p:animEffect transition="in" filter="fade">
                                      <p:cBhvr>
                                        <p:cTn id="7" dur="600">
                                          <p:stCondLst>
                                            <p:cond delay="0"/>
                                          </p:stCondLst>
                                        </p:cTn>
                                        <p:tgtEl>
                                          <p:spTgt spid="290840"/>
                                        </p:tgtEl>
                                      </p:cBhvr>
                                    </p:animEffect>
                                    <p:anim calcmode="lin" valueType="num">
                                      <p:cBhvr>
                                        <p:cTn id="8" dur="600" fill="hold">
                                          <p:stCondLst>
                                            <p:cond delay="0"/>
                                          </p:stCondLst>
                                        </p:cTn>
                                        <p:tgtEl>
                                          <p:spTgt spid="29084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9084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9084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90841">
                                            <p:txEl>
                                              <p:pRg st="0" end="0"/>
                                            </p:txEl>
                                          </p:spTgt>
                                        </p:tgtEl>
                                        <p:attrNameLst>
                                          <p:attrName>style.visibility</p:attrName>
                                        </p:attrNameLst>
                                      </p:cBhvr>
                                      <p:to>
                                        <p:strVal val="visible"/>
                                      </p:to>
                                    </p:set>
                                    <p:animEffect transition="in" filter="slide(fromBottom)">
                                      <p:cBhvr>
                                        <p:cTn id="15" dur="500">
                                          <p:stCondLst>
                                            <p:cond delay="0"/>
                                          </p:stCondLst>
                                        </p:cTn>
                                        <p:tgtEl>
                                          <p:spTgt spid="2908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40" grpId="0"/>
      <p:bldP spid="290841" grpId="0" build="p">
        <p:tmplLst>
          <p:tmpl lvl="1">
            <p:tnLst>
              <p:par>
                <p:cTn presetID="12" presetClass="entr" presetSubtype="4" fill="hold" nodeType="clickEffect">
                  <p:stCondLst>
                    <p:cond delay="0"/>
                  </p:stCondLst>
                  <p:childTnLst>
                    <p:set>
                      <p:cBhvr>
                        <p:cTn dur="1" fill="hold">
                          <p:stCondLst>
                            <p:cond delay="0"/>
                          </p:stCondLst>
                        </p:cTn>
                        <p:tgtEl>
                          <p:spTgt spid="290841"/>
                        </p:tgtEl>
                        <p:attrNameLst>
                          <p:attrName>style.visibility</p:attrName>
                        </p:attrNameLst>
                      </p:cBhvr>
                      <p:to>
                        <p:strVal val="visible"/>
                      </p:to>
                    </p:set>
                    <p:animEffect transition="in" filter="slide(fromBottom)">
                      <p:cBhvr>
                        <p:cTn dur="500">
                          <p:stCondLst>
                            <p:cond delay="0"/>
                          </p:stCondLst>
                        </p:cTn>
                        <p:tgtEl>
                          <p:spTgt spid="290841"/>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ltLang="ru-RU"/>
          </a:p>
        </p:txBody>
      </p:sp>
      <p:sp>
        <p:nvSpPr>
          <p:cNvPr id="5" name="Номер слайда 4"/>
          <p:cNvSpPr>
            <a:spLocks noGrp="1"/>
          </p:cNvSpPr>
          <p:nvPr>
            <p:ph type="sldNum" sz="quarter" idx="11"/>
          </p:nvPr>
        </p:nvSpPr>
        <p:spPr/>
        <p:txBody>
          <a:bodyPr/>
          <a:lstStyle>
            <a:lvl1pPr>
              <a:defRPr/>
            </a:lvl1pPr>
          </a:lstStyle>
          <a:p>
            <a:fld id="{089716A8-D2DA-441A-A0B6-4430CB337A96}" type="slidenum">
              <a:rPr lang="ru-RU" altLang="ru-RU"/>
              <a:pPr/>
              <a:t>‹#›</a:t>
            </a:fld>
            <a:endParaRPr lang="ru-RU" altLang="ru-RU"/>
          </a:p>
        </p:txBody>
      </p:sp>
      <p:sp>
        <p:nvSpPr>
          <p:cNvPr id="6" name="Дата 5"/>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4250712283"/>
      </p:ext>
    </p:extLst>
  </p:cSld>
  <p:clrMapOvr>
    <a:masterClrMapping/>
  </p:clrMapOvr>
  <p:transition spd="med" advClick="0" advTm="4000">
    <p:push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ru-RU" altLang="ru-RU"/>
          </a:p>
        </p:txBody>
      </p:sp>
      <p:sp>
        <p:nvSpPr>
          <p:cNvPr id="5" name="Номер слайда 4"/>
          <p:cNvSpPr>
            <a:spLocks noGrp="1"/>
          </p:cNvSpPr>
          <p:nvPr>
            <p:ph type="sldNum" sz="quarter" idx="11"/>
          </p:nvPr>
        </p:nvSpPr>
        <p:spPr/>
        <p:txBody>
          <a:bodyPr/>
          <a:lstStyle>
            <a:lvl1pPr>
              <a:defRPr/>
            </a:lvl1pPr>
          </a:lstStyle>
          <a:p>
            <a:fld id="{E21A41D1-AE3B-4CF4-A81A-041688422457}" type="slidenum">
              <a:rPr lang="ru-RU" altLang="ru-RU"/>
              <a:pPr/>
              <a:t>‹#›</a:t>
            </a:fld>
            <a:endParaRPr lang="ru-RU" altLang="ru-RU"/>
          </a:p>
        </p:txBody>
      </p:sp>
      <p:sp>
        <p:nvSpPr>
          <p:cNvPr id="6" name="Дата 5"/>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4140250243"/>
      </p:ext>
    </p:extLst>
  </p:cSld>
  <p:clrMapOvr>
    <a:masterClrMapping/>
  </p:clrMapOvr>
  <p:transition spd="med" advClick="0" advTm="4000">
    <p:push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endParaRPr lang="ru-RU" altLang="ru-RU"/>
          </a:p>
        </p:txBody>
      </p:sp>
      <p:sp>
        <p:nvSpPr>
          <p:cNvPr id="6" name="Номер слайда 5"/>
          <p:cNvSpPr>
            <a:spLocks noGrp="1"/>
          </p:cNvSpPr>
          <p:nvPr>
            <p:ph type="sldNum" sz="quarter" idx="11"/>
          </p:nvPr>
        </p:nvSpPr>
        <p:spPr/>
        <p:txBody>
          <a:bodyPr/>
          <a:lstStyle>
            <a:lvl1pPr>
              <a:defRPr/>
            </a:lvl1pPr>
          </a:lstStyle>
          <a:p>
            <a:fld id="{9BBE70D9-A437-40F1-9D74-BD15A56A26FD}" type="slidenum">
              <a:rPr lang="ru-RU" altLang="ru-RU"/>
              <a:pPr/>
              <a:t>‹#›</a:t>
            </a:fld>
            <a:endParaRPr lang="ru-RU" altLang="ru-RU"/>
          </a:p>
        </p:txBody>
      </p:sp>
      <p:sp>
        <p:nvSpPr>
          <p:cNvPr id="7" name="Дата 6"/>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3830966265"/>
      </p:ext>
    </p:extLst>
  </p:cSld>
  <p:clrMapOvr>
    <a:masterClrMapping/>
  </p:clrMapOvr>
  <p:transition spd="med" advClick="0" advTm="4000">
    <p:push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endParaRPr lang="ru-RU" altLang="ru-RU"/>
          </a:p>
        </p:txBody>
      </p:sp>
      <p:sp>
        <p:nvSpPr>
          <p:cNvPr id="8" name="Номер слайда 7"/>
          <p:cNvSpPr>
            <a:spLocks noGrp="1"/>
          </p:cNvSpPr>
          <p:nvPr>
            <p:ph type="sldNum" sz="quarter" idx="11"/>
          </p:nvPr>
        </p:nvSpPr>
        <p:spPr/>
        <p:txBody>
          <a:bodyPr/>
          <a:lstStyle>
            <a:lvl1pPr>
              <a:defRPr/>
            </a:lvl1pPr>
          </a:lstStyle>
          <a:p>
            <a:fld id="{B64603BF-A731-461E-87F1-97402C546561}" type="slidenum">
              <a:rPr lang="ru-RU" altLang="ru-RU"/>
              <a:pPr/>
              <a:t>‹#›</a:t>
            </a:fld>
            <a:endParaRPr lang="ru-RU" altLang="ru-RU"/>
          </a:p>
        </p:txBody>
      </p:sp>
      <p:sp>
        <p:nvSpPr>
          <p:cNvPr id="9" name="Дата 8"/>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403299946"/>
      </p:ext>
    </p:extLst>
  </p:cSld>
  <p:clrMapOvr>
    <a:masterClrMapping/>
  </p:clrMapOvr>
  <p:transition spd="med" advClick="0" advTm="4000">
    <p:push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endParaRPr lang="ru-RU" altLang="ru-RU"/>
          </a:p>
        </p:txBody>
      </p:sp>
      <p:sp>
        <p:nvSpPr>
          <p:cNvPr id="4" name="Номер слайда 3"/>
          <p:cNvSpPr>
            <a:spLocks noGrp="1"/>
          </p:cNvSpPr>
          <p:nvPr>
            <p:ph type="sldNum" sz="quarter" idx="11"/>
          </p:nvPr>
        </p:nvSpPr>
        <p:spPr/>
        <p:txBody>
          <a:bodyPr/>
          <a:lstStyle>
            <a:lvl1pPr>
              <a:defRPr/>
            </a:lvl1pPr>
          </a:lstStyle>
          <a:p>
            <a:fld id="{164D9981-C26D-4800-90DB-695BA6640440}" type="slidenum">
              <a:rPr lang="ru-RU" altLang="ru-RU"/>
              <a:pPr/>
              <a:t>‹#›</a:t>
            </a:fld>
            <a:endParaRPr lang="ru-RU" altLang="ru-RU"/>
          </a:p>
        </p:txBody>
      </p:sp>
      <p:sp>
        <p:nvSpPr>
          <p:cNvPr id="5" name="Дата 4"/>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2041422137"/>
      </p:ext>
    </p:extLst>
  </p:cSld>
  <p:clrMapOvr>
    <a:masterClrMapping/>
  </p:clrMapOvr>
  <p:transition spd="med" advClick="0" advTm="4000">
    <p:push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ru-RU" altLang="ru-RU"/>
          </a:p>
        </p:txBody>
      </p:sp>
      <p:sp>
        <p:nvSpPr>
          <p:cNvPr id="3" name="Номер слайда 2"/>
          <p:cNvSpPr>
            <a:spLocks noGrp="1"/>
          </p:cNvSpPr>
          <p:nvPr>
            <p:ph type="sldNum" sz="quarter" idx="11"/>
          </p:nvPr>
        </p:nvSpPr>
        <p:spPr/>
        <p:txBody>
          <a:bodyPr/>
          <a:lstStyle>
            <a:lvl1pPr>
              <a:defRPr/>
            </a:lvl1pPr>
          </a:lstStyle>
          <a:p>
            <a:fld id="{AB2AFCA8-50E9-4BBB-BFDA-9F76C25ABDFE}" type="slidenum">
              <a:rPr lang="ru-RU" altLang="ru-RU"/>
              <a:pPr/>
              <a:t>‹#›</a:t>
            </a:fld>
            <a:endParaRPr lang="ru-RU" altLang="ru-RU"/>
          </a:p>
        </p:txBody>
      </p:sp>
      <p:sp>
        <p:nvSpPr>
          <p:cNvPr id="4" name="Дата 3"/>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40893941"/>
      </p:ext>
    </p:extLst>
  </p:cSld>
  <p:clrMapOvr>
    <a:masterClrMapping/>
  </p:clrMapOvr>
  <p:transition spd="med" advClick="0" advTm="4000">
    <p:push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ltLang="ru-RU"/>
          </a:p>
        </p:txBody>
      </p:sp>
      <p:sp>
        <p:nvSpPr>
          <p:cNvPr id="6" name="Номер слайда 5"/>
          <p:cNvSpPr>
            <a:spLocks noGrp="1"/>
          </p:cNvSpPr>
          <p:nvPr>
            <p:ph type="sldNum" sz="quarter" idx="11"/>
          </p:nvPr>
        </p:nvSpPr>
        <p:spPr/>
        <p:txBody>
          <a:bodyPr/>
          <a:lstStyle>
            <a:lvl1pPr>
              <a:defRPr/>
            </a:lvl1pPr>
          </a:lstStyle>
          <a:p>
            <a:fld id="{8680A4ED-6447-44A3-BFA2-DE49742A6E72}" type="slidenum">
              <a:rPr lang="ru-RU" altLang="ru-RU"/>
              <a:pPr/>
              <a:t>‹#›</a:t>
            </a:fld>
            <a:endParaRPr lang="ru-RU" altLang="ru-RU"/>
          </a:p>
        </p:txBody>
      </p:sp>
      <p:sp>
        <p:nvSpPr>
          <p:cNvPr id="7" name="Дата 6"/>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945190371"/>
      </p:ext>
    </p:extLst>
  </p:cSld>
  <p:clrMapOvr>
    <a:masterClrMapping/>
  </p:clrMapOvr>
  <p:transition spd="med" advClick="0" advTm="4000">
    <p:push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ltLang="ru-RU"/>
          </a:p>
        </p:txBody>
      </p:sp>
      <p:sp>
        <p:nvSpPr>
          <p:cNvPr id="6" name="Номер слайда 5"/>
          <p:cNvSpPr>
            <a:spLocks noGrp="1"/>
          </p:cNvSpPr>
          <p:nvPr>
            <p:ph type="sldNum" sz="quarter" idx="11"/>
          </p:nvPr>
        </p:nvSpPr>
        <p:spPr/>
        <p:txBody>
          <a:bodyPr/>
          <a:lstStyle>
            <a:lvl1pPr>
              <a:defRPr/>
            </a:lvl1pPr>
          </a:lstStyle>
          <a:p>
            <a:fld id="{A28188EB-9776-48D5-A724-349199765AFF}" type="slidenum">
              <a:rPr lang="ru-RU" altLang="ru-RU"/>
              <a:pPr/>
              <a:t>‹#›</a:t>
            </a:fld>
            <a:endParaRPr lang="ru-RU" altLang="ru-RU"/>
          </a:p>
        </p:txBody>
      </p:sp>
      <p:sp>
        <p:nvSpPr>
          <p:cNvPr id="7" name="Дата 6"/>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2819631831"/>
      </p:ext>
    </p:extLst>
  </p:cSld>
  <p:clrMapOvr>
    <a:masterClrMapping/>
  </p:clrMapOvr>
  <p:transition spd="med" advClick="0" advTm="4000">
    <p:push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ltLang="ru-RU"/>
          </a:p>
        </p:txBody>
      </p:sp>
      <p:sp>
        <p:nvSpPr>
          <p:cNvPr id="5" name="Номер слайда 4"/>
          <p:cNvSpPr>
            <a:spLocks noGrp="1"/>
          </p:cNvSpPr>
          <p:nvPr>
            <p:ph type="sldNum" sz="quarter" idx="11"/>
          </p:nvPr>
        </p:nvSpPr>
        <p:spPr/>
        <p:txBody>
          <a:bodyPr/>
          <a:lstStyle>
            <a:lvl1pPr>
              <a:defRPr/>
            </a:lvl1pPr>
          </a:lstStyle>
          <a:p>
            <a:fld id="{56FB8286-316A-4786-AE1E-C0A3E7710D9A}" type="slidenum">
              <a:rPr lang="ru-RU" altLang="ru-RU"/>
              <a:pPr/>
              <a:t>‹#›</a:t>
            </a:fld>
            <a:endParaRPr lang="ru-RU" altLang="ru-RU"/>
          </a:p>
        </p:txBody>
      </p:sp>
      <p:sp>
        <p:nvSpPr>
          <p:cNvPr id="6" name="Дата 5"/>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2859244847"/>
      </p:ext>
    </p:extLst>
  </p:cSld>
  <p:clrMapOvr>
    <a:masterClrMapping/>
  </p:clrMapOvr>
  <p:transition spd="med" advClick="0" advTm="400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8D0BA23A-D0DF-4021-A7A0-6821A89F8E97}" type="slidenum">
              <a:rPr lang="ru-RU" altLang="ru-RU"/>
              <a:pPr/>
              <a:t>‹#›</a:t>
            </a:fld>
            <a:endParaRPr lang="ru-RU" altLang="ru-RU"/>
          </a:p>
        </p:txBody>
      </p:sp>
    </p:spTree>
    <p:extLst>
      <p:ext uri="{BB962C8B-B14F-4D97-AF65-F5344CB8AC3E}">
        <p14:creationId xmlns:p14="http://schemas.microsoft.com/office/powerpoint/2010/main" val="3448359931"/>
      </p:ext>
    </p:extLst>
  </p:cSld>
  <p:clrMapOvr>
    <a:masterClrMapping/>
  </p:clrMapOvr>
  <p:transition spd="med" advClick="0" advTm="4000">
    <p:split orient="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ltLang="ru-RU"/>
          </a:p>
        </p:txBody>
      </p:sp>
      <p:sp>
        <p:nvSpPr>
          <p:cNvPr id="5" name="Номер слайда 4"/>
          <p:cNvSpPr>
            <a:spLocks noGrp="1"/>
          </p:cNvSpPr>
          <p:nvPr>
            <p:ph type="sldNum" sz="quarter" idx="11"/>
          </p:nvPr>
        </p:nvSpPr>
        <p:spPr/>
        <p:txBody>
          <a:bodyPr/>
          <a:lstStyle>
            <a:lvl1pPr>
              <a:defRPr/>
            </a:lvl1pPr>
          </a:lstStyle>
          <a:p>
            <a:fld id="{B1B67284-E344-402B-88F6-F25C2A6BD71A}" type="slidenum">
              <a:rPr lang="ru-RU" altLang="ru-RU"/>
              <a:pPr/>
              <a:t>‹#›</a:t>
            </a:fld>
            <a:endParaRPr lang="ru-RU" altLang="ru-RU"/>
          </a:p>
        </p:txBody>
      </p:sp>
      <p:sp>
        <p:nvSpPr>
          <p:cNvPr id="6" name="Дата 5"/>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3166297401"/>
      </p:ext>
    </p:extLst>
  </p:cSld>
  <p:clrMapOvr>
    <a:masterClrMapping/>
  </p:clrMapOvr>
  <p:transition spd="med" advClick="0" advTm="4000">
    <p:push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822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ru-RU" altLang="ru-RU" noProof="0" smtClean="0"/>
              <a:t>Образец заголовка</a:t>
            </a:r>
          </a:p>
        </p:txBody>
      </p:sp>
      <p:sp>
        <p:nvSpPr>
          <p:cNvPr id="3082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ru-RU" altLang="ru-RU" noProof="0" smtClean="0"/>
              <a:t>Образец подзаголовка</a:t>
            </a:r>
          </a:p>
        </p:txBody>
      </p:sp>
      <p:sp>
        <p:nvSpPr>
          <p:cNvPr id="30822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8229" name="Rectangle 5"/>
          <p:cNvSpPr>
            <a:spLocks noGrp="1" noChangeArrowheads="1"/>
          </p:cNvSpPr>
          <p:nvPr>
            <p:ph type="ftr" sz="quarter" idx="3"/>
          </p:nvPr>
        </p:nvSpPr>
        <p:spPr/>
        <p:txBody>
          <a:bodyPr/>
          <a:lstStyle>
            <a:lvl1pPr>
              <a:defRPr/>
            </a:lvl1pPr>
          </a:lstStyle>
          <a:p>
            <a:endParaRPr lang="ru-RU" altLang="ru-RU"/>
          </a:p>
        </p:txBody>
      </p:sp>
      <p:sp>
        <p:nvSpPr>
          <p:cNvPr id="308230" name="Rectangle 6"/>
          <p:cNvSpPr>
            <a:spLocks noGrp="1" noChangeArrowheads="1"/>
          </p:cNvSpPr>
          <p:nvPr>
            <p:ph type="sldNum" sz="quarter" idx="4"/>
          </p:nvPr>
        </p:nvSpPr>
        <p:spPr/>
        <p:txBody>
          <a:bodyPr/>
          <a:lstStyle>
            <a:lvl1pPr>
              <a:defRPr/>
            </a:lvl1pPr>
          </a:lstStyle>
          <a:p>
            <a:fld id="{9A304EFD-0D24-40AC-80BB-814334F663E3}" type="slidenum">
              <a:rPr lang="ru-RU" altLang="ru-RU"/>
              <a:pPr/>
              <a:t>‹#›</a:t>
            </a:fld>
            <a:endParaRPr lang="ru-RU" altLang="ru-RU"/>
          </a:p>
        </p:txBody>
      </p:sp>
      <p:sp>
        <p:nvSpPr>
          <p:cNvPr id="308231" name="Rectangle 7"/>
          <p:cNvSpPr>
            <a:spLocks noGrp="1" noChangeArrowheads="1"/>
          </p:cNvSpPr>
          <p:nvPr>
            <p:ph type="dt" sz="quarter" idx="2"/>
          </p:nvPr>
        </p:nvSpPr>
        <p:spPr/>
        <p:txBody>
          <a:bodyPr/>
          <a:lstStyle>
            <a:lvl1pPr>
              <a:defRPr/>
            </a:lvl1pPr>
          </a:lstStyle>
          <a:p>
            <a:endParaRPr lang="ru-RU" altLang="ru-RU"/>
          </a:p>
        </p:txBody>
      </p:sp>
    </p:spTree>
  </p:cSld>
  <p:clrMapOvr>
    <a:masterClrMapping/>
  </p:clrMapOvr>
  <p:transition spd="med">
    <p:dissolv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B1238497-4D57-49AF-99A8-500D9873EA59}" type="slidenum">
              <a:rPr lang="ru-RU" altLang="ru-RU"/>
              <a:pPr/>
              <a:t>‹#›</a:t>
            </a:fld>
            <a:endParaRPr lang="ru-RU" altLang="ru-RU"/>
          </a:p>
        </p:txBody>
      </p:sp>
    </p:spTree>
    <p:extLst>
      <p:ext uri="{BB962C8B-B14F-4D97-AF65-F5344CB8AC3E}">
        <p14:creationId xmlns:p14="http://schemas.microsoft.com/office/powerpoint/2010/main" val="1119960066"/>
      </p:ext>
    </p:extLst>
  </p:cSld>
  <p:clrMapOvr>
    <a:masterClrMapping/>
  </p:clrMapOvr>
  <p:transition spd="med">
    <p:dissolv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9920C64F-7A97-4C0D-ACD0-FF5613BCF274}" type="slidenum">
              <a:rPr lang="ru-RU" altLang="ru-RU"/>
              <a:pPr/>
              <a:t>‹#›</a:t>
            </a:fld>
            <a:endParaRPr lang="ru-RU" altLang="ru-RU"/>
          </a:p>
        </p:txBody>
      </p:sp>
    </p:spTree>
    <p:extLst>
      <p:ext uri="{BB962C8B-B14F-4D97-AF65-F5344CB8AC3E}">
        <p14:creationId xmlns:p14="http://schemas.microsoft.com/office/powerpoint/2010/main" val="1323754435"/>
      </p:ext>
    </p:extLst>
  </p:cSld>
  <p:clrMapOvr>
    <a:masterClrMapping/>
  </p:clrMapOvr>
  <p:transition spd="med">
    <p:dissolv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26B3AD61-1AF8-4C60-B907-43A03BCDB5F0}" type="slidenum">
              <a:rPr lang="ru-RU" altLang="ru-RU"/>
              <a:pPr/>
              <a:t>‹#›</a:t>
            </a:fld>
            <a:endParaRPr lang="ru-RU" altLang="ru-RU"/>
          </a:p>
        </p:txBody>
      </p:sp>
    </p:spTree>
    <p:extLst>
      <p:ext uri="{BB962C8B-B14F-4D97-AF65-F5344CB8AC3E}">
        <p14:creationId xmlns:p14="http://schemas.microsoft.com/office/powerpoint/2010/main" val="180411757"/>
      </p:ext>
    </p:extLst>
  </p:cSld>
  <p:clrMapOvr>
    <a:masterClrMapping/>
  </p:clrMapOvr>
  <p:transition spd="med">
    <p:dissolv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C4D81891-6B65-4346-87DB-07E134E3C681}" type="slidenum">
              <a:rPr lang="ru-RU" altLang="ru-RU"/>
              <a:pPr/>
              <a:t>‹#›</a:t>
            </a:fld>
            <a:endParaRPr lang="ru-RU" altLang="ru-RU"/>
          </a:p>
        </p:txBody>
      </p:sp>
    </p:spTree>
    <p:extLst>
      <p:ext uri="{BB962C8B-B14F-4D97-AF65-F5344CB8AC3E}">
        <p14:creationId xmlns:p14="http://schemas.microsoft.com/office/powerpoint/2010/main" val="393986778"/>
      </p:ext>
    </p:extLst>
  </p:cSld>
  <p:clrMapOvr>
    <a:masterClrMapping/>
  </p:clrMapOvr>
  <p:transition spd="med">
    <p:dissolv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DF9D209D-C366-47C8-97AD-99EDDF6929FB}" type="slidenum">
              <a:rPr lang="ru-RU" altLang="ru-RU"/>
              <a:pPr/>
              <a:t>‹#›</a:t>
            </a:fld>
            <a:endParaRPr lang="ru-RU" altLang="ru-RU"/>
          </a:p>
        </p:txBody>
      </p:sp>
    </p:spTree>
    <p:extLst>
      <p:ext uri="{BB962C8B-B14F-4D97-AF65-F5344CB8AC3E}">
        <p14:creationId xmlns:p14="http://schemas.microsoft.com/office/powerpoint/2010/main" val="3256708453"/>
      </p:ext>
    </p:extLst>
  </p:cSld>
  <p:clrMapOvr>
    <a:masterClrMapping/>
  </p:clrMapOvr>
  <p:transition spd="med">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031DA9C2-EDAE-4B47-BBDD-A1CD7F25A48D}" type="slidenum">
              <a:rPr lang="ru-RU" altLang="ru-RU"/>
              <a:pPr/>
              <a:t>‹#›</a:t>
            </a:fld>
            <a:endParaRPr lang="ru-RU" altLang="ru-RU"/>
          </a:p>
        </p:txBody>
      </p:sp>
    </p:spTree>
    <p:extLst>
      <p:ext uri="{BB962C8B-B14F-4D97-AF65-F5344CB8AC3E}">
        <p14:creationId xmlns:p14="http://schemas.microsoft.com/office/powerpoint/2010/main" val="3859855199"/>
      </p:ext>
    </p:extLst>
  </p:cSld>
  <p:clrMapOvr>
    <a:masterClrMapping/>
  </p:clrMapOvr>
  <p:transition spd="med">
    <p:dissolv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CFC69E76-7EA6-4D77-A21E-3B15A66A2123}" type="slidenum">
              <a:rPr lang="ru-RU" altLang="ru-RU"/>
              <a:pPr/>
              <a:t>‹#›</a:t>
            </a:fld>
            <a:endParaRPr lang="ru-RU" altLang="ru-RU"/>
          </a:p>
        </p:txBody>
      </p:sp>
    </p:spTree>
    <p:extLst>
      <p:ext uri="{BB962C8B-B14F-4D97-AF65-F5344CB8AC3E}">
        <p14:creationId xmlns:p14="http://schemas.microsoft.com/office/powerpoint/2010/main" val="2645137711"/>
      </p:ext>
    </p:extLst>
  </p:cSld>
  <p:clrMapOvr>
    <a:masterClrMapping/>
  </p:clrMapOvr>
  <p:transition spd="med">
    <p:dissolv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5E2E07CB-A8EE-412D-9E9E-9EDAB7B0CF15}" type="slidenum">
              <a:rPr lang="ru-RU" altLang="ru-RU"/>
              <a:pPr/>
              <a:t>‹#›</a:t>
            </a:fld>
            <a:endParaRPr lang="ru-RU" altLang="ru-RU"/>
          </a:p>
        </p:txBody>
      </p:sp>
    </p:spTree>
    <p:extLst>
      <p:ext uri="{BB962C8B-B14F-4D97-AF65-F5344CB8AC3E}">
        <p14:creationId xmlns:p14="http://schemas.microsoft.com/office/powerpoint/2010/main" val="2982198233"/>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D82AD30E-3284-419A-8610-1F712B701332}" type="slidenum">
              <a:rPr lang="ru-RU" altLang="ru-RU"/>
              <a:pPr/>
              <a:t>‹#›</a:t>
            </a:fld>
            <a:endParaRPr lang="ru-RU" altLang="ru-RU"/>
          </a:p>
        </p:txBody>
      </p:sp>
    </p:spTree>
    <p:extLst>
      <p:ext uri="{BB962C8B-B14F-4D97-AF65-F5344CB8AC3E}">
        <p14:creationId xmlns:p14="http://schemas.microsoft.com/office/powerpoint/2010/main" val="1064564346"/>
      </p:ext>
    </p:extLst>
  </p:cSld>
  <p:clrMapOvr>
    <a:masterClrMapping/>
  </p:clrMapOvr>
  <p:transition spd="med" advClick="0" advTm="4000">
    <p:split orient="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8CD7DDC5-534A-43AC-AD2C-D25100B60515}" type="slidenum">
              <a:rPr lang="ru-RU" altLang="ru-RU"/>
              <a:pPr/>
              <a:t>‹#›</a:t>
            </a:fld>
            <a:endParaRPr lang="ru-RU" altLang="ru-RU"/>
          </a:p>
        </p:txBody>
      </p:sp>
    </p:spTree>
    <p:extLst>
      <p:ext uri="{BB962C8B-B14F-4D97-AF65-F5344CB8AC3E}">
        <p14:creationId xmlns:p14="http://schemas.microsoft.com/office/powerpoint/2010/main" val="1023782389"/>
      </p:ext>
    </p:extLst>
  </p:cSld>
  <p:clrMapOvr>
    <a:masterClrMapping/>
  </p:clrMapOvr>
  <p:transition spd="med">
    <p:dissolv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C84AAD2-288B-467E-9698-36292A30A315}" type="slidenum">
              <a:rPr lang="ru-RU" altLang="ru-RU"/>
              <a:pPr/>
              <a:t>‹#›</a:t>
            </a:fld>
            <a:endParaRPr lang="ru-RU" altLang="ru-RU"/>
          </a:p>
        </p:txBody>
      </p:sp>
    </p:spTree>
    <p:extLst>
      <p:ext uri="{BB962C8B-B14F-4D97-AF65-F5344CB8AC3E}">
        <p14:creationId xmlns:p14="http://schemas.microsoft.com/office/powerpoint/2010/main" val="2287769459"/>
      </p:ext>
    </p:extLst>
  </p:cSld>
  <p:clrMapOvr>
    <a:masterClrMapping/>
  </p:clrMapOvr>
  <p:transition spd="med">
    <p:dissolv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11298" name="Rectangle 2"/>
          <p:cNvSpPr>
            <a:spLocks noGrp="1" noChangeArrowheads="1"/>
          </p:cNvSpPr>
          <p:nvPr>
            <p:ph type="ctrTitle" sz="quarter"/>
          </p:nvPr>
        </p:nvSpPr>
        <p:spPr>
          <a:xfrm>
            <a:off x="685800" y="1676400"/>
            <a:ext cx="7772400" cy="1828800"/>
          </a:xfrm>
        </p:spPr>
        <p:txBody>
          <a:bodyPr/>
          <a:lstStyle>
            <a:lvl1pPr>
              <a:defRPr/>
            </a:lvl1pPr>
          </a:lstStyle>
          <a:p>
            <a:pPr lvl="0"/>
            <a:r>
              <a:rPr lang="ru-RU" altLang="ru-RU" noProof="0" smtClean="0"/>
              <a:t>Образец заголовка</a:t>
            </a:r>
          </a:p>
        </p:txBody>
      </p:sp>
      <p:sp>
        <p:nvSpPr>
          <p:cNvPr id="31129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altLang="ru-RU" noProof="0" smtClean="0"/>
              <a:t>Образец подзаголовка</a:t>
            </a:r>
          </a:p>
        </p:txBody>
      </p:sp>
      <p:sp>
        <p:nvSpPr>
          <p:cNvPr id="311300" name="Rectangle 4"/>
          <p:cNvSpPr>
            <a:spLocks noGrp="1" noChangeArrowheads="1"/>
          </p:cNvSpPr>
          <p:nvPr>
            <p:ph type="dt" sz="quarter" idx="2"/>
          </p:nvPr>
        </p:nvSpPr>
        <p:spPr/>
        <p:txBody>
          <a:bodyPr/>
          <a:lstStyle>
            <a:lvl1pPr>
              <a:defRPr/>
            </a:lvl1pPr>
          </a:lstStyle>
          <a:p>
            <a:endParaRPr lang="ru-RU" altLang="ru-RU"/>
          </a:p>
        </p:txBody>
      </p:sp>
      <p:sp>
        <p:nvSpPr>
          <p:cNvPr id="311301" name="Rectangle 5"/>
          <p:cNvSpPr>
            <a:spLocks noGrp="1" noChangeArrowheads="1"/>
          </p:cNvSpPr>
          <p:nvPr>
            <p:ph type="ftr" sz="quarter" idx="3"/>
          </p:nvPr>
        </p:nvSpPr>
        <p:spPr/>
        <p:txBody>
          <a:bodyPr/>
          <a:lstStyle>
            <a:lvl1pPr>
              <a:defRPr/>
            </a:lvl1pPr>
          </a:lstStyle>
          <a:p>
            <a:endParaRPr lang="ru-RU" altLang="ru-RU"/>
          </a:p>
        </p:txBody>
      </p:sp>
      <p:sp>
        <p:nvSpPr>
          <p:cNvPr id="311302" name="Rectangle 6"/>
          <p:cNvSpPr>
            <a:spLocks noGrp="1" noChangeArrowheads="1"/>
          </p:cNvSpPr>
          <p:nvPr>
            <p:ph type="sldNum" sz="quarter" idx="4"/>
          </p:nvPr>
        </p:nvSpPr>
        <p:spPr/>
        <p:txBody>
          <a:bodyPr/>
          <a:lstStyle>
            <a:lvl1pPr>
              <a:defRPr/>
            </a:lvl1pPr>
          </a:lstStyle>
          <a:p>
            <a:fld id="{C5C146DE-A22E-4CB8-A158-25BA7094880A}" type="slidenum">
              <a:rPr lang="ru-RU" altLang="ru-RU"/>
              <a:pPr/>
              <a:t>‹#›</a:t>
            </a:fld>
            <a:endParaRPr lang="ru-RU" altLang="ru-RU"/>
          </a:p>
        </p:txBody>
      </p:sp>
    </p:spTree>
  </p:cSld>
  <p:clrMapOvr>
    <a:masterClrMapping/>
  </p:clrMapOvr>
  <p:transition spd="med">
    <p:dissolv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92F6966D-E920-4985-8853-947366D6053F}" type="slidenum">
              <a:rPr lang="ru-RU" altLang="ru-RU"/>
              <a:pPr/>
              <a:t>‹#›</a:t>
            </a:fld>
            <a:endParaRPr lang="ru-RU" altLang="ru-RU"/>
          </a:p>
        </p:txBody>
      </p:sp>
    </p:spTree>
    <p:extLst>
      <p:ext uri="{BB962C8B-B14F-4D97-AF65-F5344CB8AC3E}">
        <p14:creationId xmlns:p14="http://schemas.microsoft.com/office/powerpoint/2010/main" val="1669740308"/>
      </p:ext>
    </p:extLst>
  </p:cSld>
  <p:clrMapOvr>
    <a:masterClrMapping/>
  </p:clrMapOvr>
  <p:transition spd="med">
    <p:push/>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328BAC0-58FF-4E0F-A5F4-4A82AFCA7296}" type="slidenum">
              <a:rPr lang="ru-RU" altLang="ru-RU"/>
              <a:pPr/>
              <a:t>‹#›</a:t>
            </a:fld>
            <a:endParaRPr lang="ru-RU" altLang="ru-RU"/>
          </a:p>
        </p:txBody>
      </p:sp>
    </p:spTree>
    <p:extLst>
      <p:ext uri="{BB962C8B-B14F-4D97-AF65-F5344CB8AC3E}">
        <p14:creationId xmlns:p14="http://schemas.microsoft.com/office/powerpoint/2010/main" val="1812135067"/>
      </p:ext>
    </p:extLst>
  </p:cSld>
  <p:clrMapOvr>
    <a:masterClrMapping/>
  </p:clrMapOvr>
  <p:transition spd="med">
    <p:push/>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4B2C217A-574C-4E07-AB15-9FA2D240B838}" type="slidenum">
              <a:rPr lang="ru-RU" altLang="ru-RU"/>
              <a:pPr/>
              <a:t>‹#›</a:t>
            </a:fld>
            <a:endParaRPr lang="ru-RU" altLang="ru-RU"/>
          </a:p>
        </p:txBody>
      </p:sp>
    </p:spTree>
    <p:extLst>
      <p:ext uri="{BB962C8B-B14F-4D97-AF65-F5344CB8AC3E}">
        <p14:creationId xmlns:p14="http://schemas.microsoft.com/office/powerpoint/2010/main" val="1733847733"/>
      </p:ext>
    </p:extLst>
  </p:cSld>
  <p:clrMapOvr>
    <a:masterClrMapping/>
  </p:clrMapOvr>
  <p:transition spd="med">
    <p:push/>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901E09F3-5AF4-448F-A8EF-B4A95975F834}" type="slidenum">
              <a:rPr lang="ru-RU" altLang="ru-RU"/>
              <a:pPr/>
              <a:t>‹#›</a:t>
            </a:fld>
            <a:endParaRPr lang="ru-RU" altLang="ru-RU"/>
          </a:p>
        </p:txBody>
      </p:sp>
    </p:spTree>
    <p:extLst>
      <p:ext uri="{BB962C8B-B14F-4D97-AF65-F5344CB8AC3E}">
        <p14:creationId xmlns:p14="http://schemas.microsoft.com/office/powerpoint/2010/main" val="3214944791"/>
      </p:ext>
    </p:extLst>
  </p:cSld>
  <p:clrMapOvr>
    <a:masterClrMapping/>
  </p:clrMapOvr>
  <p:transition spd="med">
    <p:push/>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BECF1933-390C-4FB9-8A85-7086E54B908A}" type="slidenum">
              <a:rPr lang="ru-RU" altLang="ru-RU"/>
              <a:pPr/>
              <a:t>‹#›</a:t>
            </a:fld>
            <a:endParaRPr lang="ru-RU" altLang="ru-RU"/>
          </a:p>
        </p:txBody>
      </p:sp>
    </p:spTree>
    <p:extLst>
      <p:ext uri="{BB962C8B-B14F-4D97-AF65-F5344CB8AC3E}">
        <p14:creationId xmlns:p14="http://schemas.microsoft.com/office/powerpoint/2010/main" val="2671578939"/>
      </p:ext>
    </p:extLst>
  </p:cSld>
  <p:clrMapOvr>
    <a:masterClrMapping/>
  </p:clrMapOvr>
  <p:transition spd="med">
    <p:push/>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8E115FBE-CE87-4259-AC45-F2E0320587F0}" type="slidenum">
              <a:rPr lang="ru-RU" altLang="ru-RU"/>
              <a:pPr/>
              <a:t>‹#›</a:t>
            </a:fld>
            <a:endParaRPr lang="ru-RU" altLang="ru-RU"/>
          </a:p>
        </p:txBody>
      </p:sp>
    </p:spTree>
    <p:extLst>
      <p:ext uri="{BB962C8B-B14F-4D97-AF65-F5344CB8AC3E}">
        <p14:creationId xmlns:p14="http://schemas.microsoft.com/office/powerpoint/2010/main" val="2461599530"/>
      </p:ext>
    </p:extLst>
  </p:cSld>
  <p:clrMapOvr>
    <a:masterClrMapping/>
  </p:clrMapOvr>
  <p:transition spd="med">
    <p:push/>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7A90D70D-25B2-493D-A5D8-524ED72AAF92}" type="slidenum">
              <a:rPr lang="ru-RU" altLang="ru-RU"/>
              <a:pPr/>
              <a:t>‹#›</a:t>
            </a:fld>
            <a:endParaRPr lang="ru-RU" altLang="ru-RU"/>
          </a:p>
        </p:txBody>
      </p:sp>
    </p:spTree>
    <p:extLst>
      <p:ext uri="{BB962C8B-B14F-4D97-AF65-F5344CB8AC3E}">
        <p14:creationId xmlns:p14="http://schemas.microsoft.com/office/powerpoint/2010/main" val="3997356541"/>
      </p:ext>
    </p:extLst>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033EA339-8B72-4111-B7F4-F9D233E9BCDD}" type="slidenum">
              <a:rPr lang="ru-RU" altLang="ru-RU"/>
              <a:pPr/>
              <a:t>‹#›</a:t>
            </a:fld>
            <a:endParaRPr lang="ru-RU" altLang="ru-RU"/>
          </a:p>
        </p:txBody>
      </p:sp>
    </p:spTree>
    <p:extLst>
      <p:ext uri="{BB962C8B-B14F-4D97-AF65-F5344CB8AC3E}">
        <p14:creationId xmlns:p14="http://schemas.microsoft.com/office/powerpoint/2010/main" val="2760498811"/>
      </p:ext>
    </p:extLst>
  </p:cSld>
  <p:clrMapOvr>
    <a:masterClrMapping/>
  </p:clrMapOvr>
  <p:transition spd="med" advClick="0" advTm="4000">
    <p:split orient="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3EF03725-90F7-4ACD-AC7E-3113596B680C}" type="slidenum">
              <a:rPr lang="ru-RU" altLang="ru-RU"/>
              <a:pPr/>
              <a:t>‹#›</a:t>
            </a:fld>
            <a:endParaRPr lang="ru-RU" altLang="ru-RU"/>
          </a:p>
        </p:txBody>
      </p:sp>
    </p:spTree>
    <p:extLst>
      <p:ext uri="{BB962C8B-B14F-4D97-AF65-F5344CB8AC3E}">
        <p14:creationId xmlns:p14="http://schemas.microsoft.com/office/powerpoint/2010/main" val="441093332"/>
      </p:ext>
    </p:extLst>
  </p:cSld>
  <p:clrMapOvr>
    <a:masterClrMapping/>
  </p:clrMapOvr>
  <p:transition spd="med">
    <p:push/>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472F7C95-D4F1-4DA4-B64C-C5244BDF167F}" type="slidenum">
              <a:rPr lang="ru-RU" altLang="ru-RU"/>
              <a:pPr/>
              <a:t>‹#›</a:t>
            </a:fld>
            <a:endParaRPr lang="ru-RU" altLang="ru-RU"/>
          </a:p>
        </p:txBody>
      </p:sp>
    </p:spTree>
    <p:extLst>
      <p:ext uri="{BB962C8B-B14F-4D97-AF65-F5344CB8AC3E}">
        <p14:creationId xmlns:p14="http://schemas.microsoft.com/office/powerpoint/2010/main" val="2747358101"/>
      </p:ext>
    </p:extLst>
  </p:cSld>
  <p:clrMapOvr>
    <a:masterClrMapping/>
  </p:clrMapOvr>
  <p:transition spd="med">
    <p:push/>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941E6487-726B-413E-9791-BCC58BB284E1}" type="slidenum">
              <a:rPr lang="ru-RU" altLang="ru-RU"/>
              <a:pPr/>
              <a:t>‹#›</a:t>
            </a:fld>
            <a:endParaRPr lang="ru-RU" altLang="ru-RU"/>
          </a:p>
        </p:txBody>
      </p:sp>
    </p:spTree>
    <p:extLst>
      <p:ext uri="{BB962C8B-B14F-4D97-AF65-F5344CB8AC3E}">
        <p14:creationId xmlns:p14="http://schemas.microsoft.com/office/powerpoint/2010/main" val="4026717045"/>
      </p:ext>
    </p:extLst>
  </p:cSld>
  <p:clrMapOvr>
    <a:masterClrMapping/>
  </p:clrMapOvr>
  <p:transition spd="med">
    <p:push/>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45442" name="Group 2"/>
          <p:cNvGrpSpPr>
            <a:grpSpLocks/>
          </p:cNvGrpSpPr>
          <p:nvPr/>
        </p:nvGrpSpPr>
        <p:grpSpPr bwMode="auto">
          <a:xfrm>
            <a:off x="2084388" y="296863"/>
            <a:ext cx="6823075" cy="5353050"/>
            <a:chOff x="1313" y="187"/>
            <a:chExt cx="4298" cy="3372"/>
          </a:xfrm>
        </p:grpSpPr>
        <p:grpSp>
          <p:nvGrpSpPr>
            <p:cNvPr id="445443" name="Group 3"/>
            <p:cNvGrpSpPr>
              <a:grpSpLocks/>
            </p:cNvGrpSpPr>
            <p:nvPr/>
          </p:nvGrpSpPr>
          <p:grpSpPr bwMode="auto">
            <a:xfrm>
              <a:off x="2194" y="601"/>
              <a:ext cx="596" cy="447"/>
              <a:chOff x="0" y="0"/>
              <a:chExt cx="768" cy="576"/>
            </a:xfrm>
          </p:grpSpPr>
          <p:sp>
            <p:nvSpPr>
              <p:cNvPr id="44544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4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46" name="Group 6"/>
            <p:cNvGrpSpPr>
              <a:grpSpLocks/>
            </p:cNvGrpSpPr>
            <p:nvPr/>
          </p:nvGrpSpPr>
          <p:grpSpPr bwMode="auto">
            <a:xfrm>
              <a:off x="1313" y="187"/>
              <a:ext cx="4298" cy="3372"/>
              <a:chOff x="0" y="0"/>
              <a:chExt cx="5533" cy="4341"/>
            </a:xfrm>
          </p:grpSpPr>
          <p:grpSp>
            <p:nvGrpSpPr>
              <p:cNvPr id="445447" name="Group 7"/>
              <p:cNvGrpSpPr>
                <a:grpSpLocks/>
              </p:cNvGrpSpPr>
              <p:nvPr/>
            </p:nvGrpSpPr>
            <p:grpSpPr bwMode="auto">
              <a:xfrm>
                <a:off x="0" y="0"/>
                <a:ext cx="5470" cy="4341"/>
                <a:chOff x="0" y="0"/>
                <a:chExt cx="5470" cy="4341"/>
              </a:xfrm>
            </p:grpSpPr>
            <p:grpSp>
              <p:nvGrpSpPr>
                <p:cNvPr id="445448" name="Group 8"/>
                <p:cNvGrpSpPr>
                  <a:grpSpLocks/>
                </p:cNvGrpSpPr>
                <p:nvPr/>
              </p:nvGrpSpPr>
              <p:grpSpPr bwMode="auto">
                <a:xfrm>
                  <a:off x="1339" y="786"/>
                  <a:ext cx="2919" cy="2151"/>
                  <a:chOff x="1265" y="814"/>
                  <a:chExt cx="2919" cy="2151"/>
                </a:xfrm>
              </p:grpSpPr>
              <p:sp>
                <p:nvSpPr>
                  <p:cNvPr id="445449"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50"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51" name="Group 11"/>
                <p:cNvGrpSpPr>
                  <a:grpSpLocks/>
                </p:cNvGrpSpPr>
                <p:nvPr/>
              </p:nvGrpSpPr>
              <p:grpSpPr bwMode="auto">
                <a:xfrm>
                  <a:off x="0" y="0"/>
                  <a:ext cx="5470" cy="4341"/>
                  <a:chOff x="0" y="0"/>
                  <a:chExt cx="5470" cy="4341"/>
                </a:xfrm>
              </p:grpSpPr>
              <p:grpSp>
                <p:nvGrpSpPr>
                  <p:cNvPr id="445452" name="Group 12"/>
                  <p:cNvGrpSpPr>
                    <a:grpSpLocks/>
                  </p:cNvGrpSpPr>
                  <p:nvPr/>
                </p:nvGrpSpPr>
                <p:grpSpPr bwMode="auto">
                  <a:xfrm>
                    <a:off x="3545" y="1502"/>
                    <a:ext cx="1258" cy="2327"/>
                    <a:chOff x="3471" y="1530"/>
                    <a:chExt cx="1258" cy="2327"/>
                  </a:xfrm>
                </p:grpSpPr>
                <p:sp>
                  <p:nvSpPr>
                    <p:cNvPr id="445453" name="Freeform 13"/>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54" name="Freeform 14"/>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55" name="Group 15"/>
                  <p:cNvGrpSpPr>
                    <a:grpSpLocks/>
                  </p:cNvGrpSpPr>
                  <p:nvPr/>
                </p:nvGrpSpPr>
                <p:grpSpPr bwMode="auto">
                  <a:xfrm>
                    <a:off x="2938" y="1991"/>
                    <a:ext cx="2463" cy="1332"/>
                    <a:chOff x="2864" y="2019"/>
                    <a:chExt cx="2463" cy="1332"/>
                  </a:xfrm>
                </p:grpSpPr>
                <p:sp>
                  <p:nvSpPr>
                    <p:cNvPr id="445456" name="Freeform 16"/>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57" name="Freeform 17"/>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58" name="Group 18"/>
                  <p:cNvGrpSpPr>
                    <a:grpSpLocks/>
                  </p:cNvGrpSpPr>
                  <p:nvPr/>
                </p:nvGrpSpPr>
                <p:grpSpPr bwMode="auto">
                  <a:xfrm>
                    <a:off x="2971" y="1804"/>
                    <a:ext cx="2477" cy="1064"/>
                    <a:chOff x="2897" y="1832"/>
                    <a:chExt cx="2477" cy="1064"/>
                  </a:xfrm>
                </p:grpSpPr>
                <p:sp>
                  <p:nvSpPr>
                    <p:cNvPr id="445459" name="Freeform 19"/>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60"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61" name="Group 21"/>
                  <p:cNvGrpSpPr>
                    <a:grpSpLocks/>
                  </p:cNvGrpSpPr>
                  <p:nvPr/>
                </p:nvGrpSpPr>
                <p:grpSpPr bwMode="auto">
                  <a:xfrm>
                    <a:off x="2998" y="1608"/>
                    <a:ext cx="2472" cy="927"/>
                    <a:chOff x="2924" y="1636"/>
                    <a:chExt cx="2472" cy="927"/>
                  </a:xfrm>
                </p:grpSpPr>
                <p:sp>
                  <p:nvSpPr>
                    <p:cNvPr id="445462"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63" name="Freeform 23"/>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64" name="Group 24"/>
                  <p:cNvGrpSpPr>
                    <a:grpSpLocks/>
                  </p:cNvGrpSpPr>
                  <p:nvPr/>
                </p:nvGrpSpPr>
                <p:grpSpPr bwMode="auto">
                  <a:xfrm>
                    <a:off x="3032" y="1386"/>
                    <a:ext cx="2342" cy="657"/>
                    <a:chOff x="2958" y="1414"/>
                    <a:chExt cx="2342" cy="657"/>
                  </a:xfrm>
                </p:grpSpPr>
                <p:sp>
                  <p:nvSpPr>
                    <p:cNvPr id="445465" name="Freeform 25"/>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66" name="Freeform 26"/>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67" name="Group 27"/>
                  <p:cNvGrpSpPr>
                    <a:grpSpLocks/>
                  </p:cNvGrpSpPr>
                  <p:nvPr/>
                </p:nvGrpSpPr>
                <p:grpSpPr bwMode="auto">
                  <a:xfrm>
                    <a:off x="3057" y="1241"/>
                    <a:ext cx="2150" cy="343"/>
                    <a:chOff x="2983" y="1269"/>
                    <a:chExt cx="2150" cy="343"/>
                  </a:xfrm>
                </p:grpSpPr>
                <p:sp>
                  <p:nvSpPr>
                    <p:cNvPr id="445468" name="Freeform 28"/>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69" name="Freeform 29"/>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70" name="Group 30"/>
                  <p:cNvGrpSpPr>
                    <a:grpSpLocks/>
                  </p:cNvGrpSpPr>
                  <p:nvPr/>
                </p:nvGrpSpPr>
                <p:grpSpPr bwMode="auto">
                  <a:xfrm>
                    <a:off x="3012" y="889"/>
                    <a:ext cx="1879" cy="427"/>
                    <a:chOff x="2938" y="917"/>
                    <a:chExt cx="1879" cy="427"/>
                  </a:xfrm>
                </p:grpSpPr>
                <p:sp>
                  <p:nvSpPr>
                    <p:cNvPr id="445471" name="Freeform 31"/>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72" name="Freeform 32"/>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73" name="Group 33"/>
                  <p:cNvGrpSpPr>
                    <a:grpSpLocks/>
                  </p:cNvGrpSpPr>
                  <p:nvPr/>
                </p:nvGrpSpPr>
                <p:grpSpPr bwMode="auto">
                  <a:xfrm>
                    <a:off x="711" y="1625"/>
                    <a:ext cx="1257" cy="2326"/>
                    <a:chOff x="637" y="1653"/>
                    <a:chExt cx="1257" cy="2326"/>
                  </a:xfrm>
                </p:grpSpPr>
                <p:sp>
                  <p:nvSpPr>
                    <p:cNvPr id="445474" name="Freeform 34"/>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75" name="Freeform 35"/>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76" name="Group 36"/>
                  <p:cNvGrpSpPr>
                    <a:grpSpLocks/>
                  </p:cNvGrpSpPr>
                  <p:nvPr/>
                </p:nvGrpSpPr>
                <p:grpSpPr bwMode="auto">
                  <a:xfrm>
                    <a:off x="69" y="2168"/>
                    <a:ext cx="2463" cy="1332"/>
                    <a:chOff x="-5" y="2196"/>
                    <a:chExt cx="2463" cy="1332"/>
                  </a:xfrm>
                </p:grpSpPr>
                <p:sp>
                  <p:nvSpPr>
                    <p:cNvPr id="445477" name="Freeform 37"/>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78" name="Freeform 38"/>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79" name="Group 39"/>
                  <p:cNvGrpSpPr>
                    <a:grpSpLocks/>
                  </p:cNvGrpSpPr>
                  <p:nvPr/>
                </p:nvGrpSpPr>
                <p:grpSpPr bwMode="auto">
                  <a:xfrm>
                    <a:off x="22" y="1981"/>
                    <a:ext cx="2477" cy="1064"/>
                    <a:chOff x="-52" y="2009"/>
                    <a:chExt cx="2477" cy="1064"/>
                  </a:xfrm>
                </p:grpSpPr>
                <p:sp>
                  <p:nvSpPr>
                    <p:cNvPr id="445480" name="Freeform 40"/>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81" name="Freeform 41"/>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82" name="Group 42"/>
                  <p:cNvGrpSpPr>
                    <a:grpSpLocks/>
                  </p:cNvGrpSpPr>
                  <p:nvPr/>
                </p:nvGrpSpPr>
                <p:grpSpPr bwMode="auto">
                  <a:xfrm>
                    <a:off x="0" y="1785"/>
                    <a:ext cx="2472" cy="927"/>
                    <a:chOff x="-74" y="1813"/>
                    <a:chExt cx="2472" cy="927"/>
                  </a:xfrm>
                </p:grpSpPr>
                <p:sp>
                  <p:nvSpPr>
                    <p:cNvPr id="445483" name="Freeform 43"/>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84" name="Freeform 44"/>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85" name="Group 45"/>
                  <p:cNvGrpSpPr>
                    <a:grpSpLocks/>
                  </p:cNvGrpSpPr>
                  <p:nvPr/>
                </p:nvGrpSpPr>
                <p:grpSpPr bwMode="auto">
                  <a:xfrm>
                    <a:off x="96" y="1563"/>
                    <a:ext cx="2342" cy="657"/>
                    <a:chOff x="22" y="1591"/>
                    <a:chExt cx="2342" cy="657"/>
                  </a:xfrm>
                </p:grpSpPr>
                <p:sp>
                  <p:nvSpPr>
                    <p:cNvPr id="445486" name="Freeform 46"/>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87" name="Freeform 47"/>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88" name="Group 48"/>
                  <p:cNvGrpSpPr>
                    <a:grpSpLocks/>
                  </p:cNvGrpSpPr>
                  <p:nvPr/>
                </p:nvGrpSpPr>
                <p:grpSpPr bwMode="auto">
                  <a:xfrm>
                    <a:off x="263" y="1418"/>
                    <a:ext cx="2150" cy="343"/>
                    <a:chOff x="189" y="1446"/>
                    <a:chExt cx="2150" cy="343"/>
                  </a:xfrm>
                </p:grpSpPr>
                <p:sp>
                  <p:nvSpPr>
                    <p:cNvPr id="445489" name="Freeform 49"/>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90" name="Freeform 50"/>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91" name="Group 51"/>
                  <p:cNvGrpSpPr>
                    <a:grpSpLocks/>
                  </p:cNvGrpSpPr>
                  <p:nvPr/>
                </p:nvGrpSpPr>
                <p:grpSpPr bwMode="auto">
                  <a:xfrm>
                    <a:off x="579" y="1066"/>
                    <a:ext cx="1879" cy="427"/>
                    <a:chOff x="505" y="1094"/>
                    <a:chExt cx="1879" cy="427"/>
                  </a:xfrm>
                </p:grpSpPr>
                <p:sp>
                  <p:nvSpPr>
                    <p:cNvPr id="445492" name="Freeform 52"/>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93" name="Freeform 53"/>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94" name="Group 54"/>
                  <p:cNvGrpSpPr>
                    <a:grpSpLocks/>
                  </p:cNvGrpSpPr>
                  <p:nvPr/>
                </p:nvGrpSpPr>
                <p:grpSpPr bwMode="auto">
                  <a:xfrm>
                    <a:off x="690" y="871"/>
                    <a:ext cx="1850" cy="554"/>
                    <a:chOff x="616" y="899"/>
                    <a:chExt cx="1850" cy="554"/>
                  </a:xfrm>
                </p:grpSpPr>
                <p:sp>
                  <p:nvSpPr>
                    <p:cNvPr id="445495" name="Freeform 55"/>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96" name="Freeform 56"/>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497" name="Group 57"/>
                  <p:cNvGrpSpPr>
                    <a:grpSpLocks/>
                  </p:cNvGrpSpPr>
                  <p:nvPr/>
                </p:nvGrpSpPr>
                <p:grpSpPr bwMode="auto">
                  <a:xfrm>
                    <a:off x="911" y="589"/>
                    <a:ext cx="1767" cy="743"/>
                    <a:chOff x="911" y="589"/>
                    <a:chExt cx="1767" cy="743"/>
                  </a:xfrm>
                </p:grpSpPr>
                <p:sp>
                  <p:nvSpPr>
                    <p:cNvPr id="445498" name="Freeform 58"/>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499" name="Freeform 59"/>
                    <p:cNvSpPr>
                      <a:spLocks/>
                    </p:cNvSpPr>
                    <p:nvPr/>
                  </p:nvSpPr>
                  <p:spPr bwMode="hidden">
                    <a:xfrm rot="2028410" flipH="1">
                      <a:off x="911" y="58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500" name="Group 60"/>
                  <p:cNvGrpSpPr>
                    <a:grpSpLocks/>
                  </p:cNvGrpSpPr>
                  <p:nvPr/>
                </p:nvGrpSpPr>
                <p:grpSpPr bwMode="auto">
                  <a:xfrm>
                    <a:off x="1120" y="300"/>
                    <a:ext cx="1693" cy="892"/>
                    <a:chOff x="1120" y="300"/>
                    <a:chExt cx="1693" cy="892"/>
                  </a:xfrm>
                </p:grpSpPr>
                <p:sp>
                  <p:nvSpPr>
                    <p:cNvPr id="445501" name="Freeform 61"/>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02" name="Freeform 62"/>
                    <p:cNvSpPr>
                      <a:spLocks/>
                    </p:cNvSpPr>
                    <p:nvPr/>
                  </p:nvSpPr>
                  <p:spPr bwMode="hidden">
                    <a:xfrm rot="2664424" flipH="1">
                      <a:off x="1120" y="300"/>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503" name="Group 63"/>
                  <p:cNvGrpSpPr>
                    <a:grpSpLocks/>
                  </p:cNvGrpSpPr>
                  <p:nvPr/>
                </p:nvGrpSpPr>
                <p:grpSpPr bwMode="auto">
                  <a:xfrm>
                    <a:off x="1707" y="76"/>
                    <a:ext cx="778" cy="1512"/>
                    <a:chOff x="1633" y="104"/>
                    <a:chExt cx="778" cy="1512"/>
                  </a:xfrm>
                </p:grpSpPr>
                <p:sp>
                  <p:nvSpPr>
                    <p:cNvPr id="445504" name="Freeform 64"/>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05" name="Freeform 65"/>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506" name="Group 66"/>
                  <p:cNvGrpSpPr>
                    <a:grpSpLocks/>
                  </p:cNvGrpSpPr>
                  <p:nvPr/>
                </p:nvGrpSpPr>
                <p:grpSpPr bwMode="auto">
                  <a:xfrm>
                    <a:off x="2009" y="0"/>
                    <a:ext cx="634" cy="1534"/>
                    <a:chOff x="1935" y="28"/>
                    <a:chExt cx="634" cy="1534"/>
                  </a:xfrm>
                </p:grpSpPr>
                <p:sp>
                  <p:nvSpPr>
                    <p:cNvPr id="445507" name="Freeform 67"/>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08" name="Freeform 68"/>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509" name="Group 69"/>
                  <p:cNvGrpSpPr>
                    <a:grpSpLocks/>
                  </p:cNvGrpSpPr>
                  <p:nvPr/>
                </p:nvGrpSpPr>
                <p:grpSpPr bwMode="auto">
                  <a:xfrm>
                    <a:off x="2896" y="644"/>
                    <a:ext cx="1845" cy="566"/>
                    <a:chOff x="2822" y="672"/>
                    <a:chExt cx="1845" cy="566"/>
                  </a:xfrm>
                </p:grpSpPr>
                <p:sp>
                  <p:nvSpPr>
                    <p:cNvPr id="445510" name="Freeform 70"/>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11" name="Freeform 71"/>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512" name="Group 72"/>
                  <p:cNvGrpSpPr>
                    <a:grpSpLocks/>
                  </p:cNvGrpSpPr>
                  <p:nvPr/>
                </p:nvGrpSpPr>
                <p:grpSpPr bwMode="auto">
                  <a:xfrm>
                    <a:off x="2757" y="417"/>
                    <a:ext cx="1781" cy="717"/>
                    <a:chOff x="2683" y="445"/>
                    <a:chExt cx="1781" cy="717"/>
                  </a:xfrm>
                </p:grpSpPr>
                <p:sp>
                  <p:nvSpPr>
                    <p:cNvPr id="445513" name="Freeform 73"/>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14" name="Freeform 74"/>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445515" name="Freeform 75"/>
                  <p:cNvSpPr>
                    <a:spLocks/>
                  </p:cNvSpPr>
                  <p:nvPr/>
                </p:nvSpPr>
                <p:spPr bwMode="hidden">
                  <a:xfrm rot="4578755" flipH="1">
                    <a:off x="2175" y="949"/>
                    <a:ext cx="1027" cy="14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16" name="Freeform 76"/>
                  <p:cNvSpPr>
                    <a:spLocks/>
                  </p:cNvSpPr>
                  <p:nvPr/>
                </p:nvSpPr>
                <p:spPr bwMode="hidden">
                  <a:xfrm rot="4578755" flipH="1">
                    <a:off x="2199"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445517" name="Group 77"/>
                  <p:cNvGrpSpPr>
                    <a:grpSpLocks/>
                  </p:cNvGrpSpPr>
                  <p:nvPr/>
                </p:nvGrpSpPr>
                <p:grpSpPr bwMode="auto">
                  <a:xfrm>
                    <a:off x="2874" y="13"/>
                    <a:ext cx="640" cy="1520"/>
                    <a:chOff x="2800" y="41"/>
                    <a:chExt cx="640" cy="1520"/>
                  </a:xfrm>
                </p:grpSpPr>
                <p:sp>
                  <p:nvSpPr>
                    <p:cNvPr id="445518" name="Freeform 78"/>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19" name="Freeform 79"/>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520" name="Group 80"/>
                  <p:cNvGrpSpPr>
                    <a:grpSpLocks/>
                  </p:cNvGrpSpPr>
                  <p:nvPr/>
                </p:nvGrpSpPr>
                <p:grpSpPr bwMode="auto">
                  <a:xfrm>
                    <a:off x="3008" y="135"/>
                    <a:ext cx="1017" cy="1464"/>
                    <a:chOff x="2934" y="163"/>
                    <a:chExt cx="1017" cy="1464"/>
                  </a:xfrm>
                </p:grpSpPr>
                <p:sp>
                  <p:nvSpPr>
                    <p:cNvPr id="445521" name="Freeform 81"/>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22" name="Freeform 82"/>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523" name="Group 83"/>
                  <p:cNvGrpSpPr>
                    <a:grpSpLocks/>
                  </p:cNvGrpSpPr>
                  <p:nvPr/>
                </p:nvGrpSpPr>
                <p:grpSpPr bwMode="auto">
                  <a:xfrm>
                    <a:off x="2804" y="4"/>
                    <a:ext cx="243" cy="1448"/>
                    <a:chOff x="2730" y="32"/>
                    <a:chExt cx="243" cy="1448"/>
                  </a:xfrm>
                </p:grpSpPr>
                <p:sp>
                  <p:nvSpPr>
                    <p:cNvPr id="445524" name="Freeform 84"/>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25" name="Freeform 85"/>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526" name="Group 86"/>
                  <p:cNvGrpSpPr>
                    <a:grpSpLocks/>
                  </p:cNvGrpSpPr>
                  <p:nvPr/>
                </p:nvGrpSpPr>
                <p:grpSpPr bwMode="auto">
                  <a:xfrm>
                    <a:off x="1017" y="1741"/>
                    <a:ext cx="1085" cy="2450"/>
                    <a:chOff x="943" y="1769"/>
                    <a:chExt cx="1085" cy="2450"/>
                  </a:xfrm>
                </p:grpSpPr>
                <p:sp>
                  <p:nvSpPr>
                    <p:cNvPr id="445527" name="Freeform 87"/>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28" name="Freeform 88"/>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529" name="Group 89"/>
                  <p:cNvGrpSpPr>
                    <a:grpSpLocks/>
                  </p:cNvGrpSpPr>
                  <p:nvPr/>
                </p:nvGrpSpPr>
                <p:grpSpPr bwMode="auto">
                  <a:xfrm>
                    <a:off x="1529" y="1908"/>
                    <a:ext cx="766" cy="2373"/>
                    <a:chOff x="1455" y="1936"/>
                    <a:chExt cx="766" cy="2373"/>
                  </a:xfrm>
                </p:grpSpPr>
                <p:sp>
                  <p:nvSpPr>
                    <p:cNvPr id="445530" name="Freeform 90"/>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31" name="Freeform 91"/>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532" name="Group 92"/>
                  <p:cNvGrpSpPr>
                    <a:grpSpLocks/>
                  </p:cNvGrpSpPr>
                  <p:nvPr/>
                </p:nvGrpSpPr>
                <p:grpSpPr bwMode="auto">
                  <a:xfrm rot="88588">
                    <a:off x="2061" y="1962"/>
                    <a:ext cx="459" cy="2329"/>
                    <a:chOff x="1956" y="1990"/>
                    <a:chExt cx="492" cy="2604"/>
                  </a:xfrm>
                </p:grpSpPr>
                <p:sp>
                  <p:nvSpPr>
                    <p:cNvPr id="445533" name="Freeform 93"/>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34" name="Freeform 94"/>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535" name="Group 95"/>
                  <p:cNvGrpSpPr>
                    <a:grpSpLocks/>
                  </p:cNvGrpSpPr>
                  <p:nvPr/>
                </p:nvGrpSpPr>
                <p:grpSpPr bwMode="auto">
                  <a:xfrm>
                    <a:off x="3408" y="1689"/>
                    <a:ext cx="1125" cy="2426"/>
                    <a:chOff x="3334" y="1717"/>
                    <a:chExt cx="1125" cy="2426"/>
                  </a:xfrm>
                </p:grpSpPr>
                <p:sp>
                  <p:nvSpPr>
                    <p:cNvPr id="445536" name="Freeform 96"/>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37" name="Freeform 97"/>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538" name="Group 98"/>
                  <p:cNvGrpSpPr>
                    <a:grpSpLocks/>
                  </p:cNvGrpSpPr>
                  <p:nvPr/>
                </p:nvGrpSpPr>
                <p:grpSpPr bwMode="auto">
                  <a:xfrm>
                    <a:off x="3255" y="1838"/>
                    <a:ext cx="883" cy="2426"/>
                    <a:chOff x="3181" y="1866"/>
                    <a:chExt cx="883" cy="2426"/>
                  </a:xfrm>
                </p:grpSpPr>
                <p:sp>
                  <p:nvSpPr>
                    <p:cNvPr id="445539" name="Freeform 99"/>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40" name="Freeform 100"/>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541" name="Group 101"/>
                  <p:cNvGrpSpPr>
                    <a:grpSpLocks/>
                  </p:cNvGrpSpPr>
                  <p:nvPr/>
                </p:nvGrpSpPr>
                <p:grpSpPr bwMode="auto">
                  <a:xfrm>
                    <a:off x="3080" y="1955"/>
                    <a:ext cx="619" cy="2386"/>
                    <a:chOff x="3006" y="1983"/>
                    <a:chExt cx="619" cy="2386"/>
                  </a:xfrm>
                </p:grpSpPr>
                <p:sp>
                  <p:nvSpPr>
                    <p:cNvPr id="445542" name="Freeform 102"/>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43" name="Freeform 103"/>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544" name="Group 104"/>
                  <p:cNvGrpSpPr>
                    <a:grpSpLocks/>
                  </p:cNvGrpSpPr>
                  <p:nvPr/>
                </p:nvGrpSpPr>
                <p:grpSpPr bwMode="auto">
                  <a:xfrm>
                    <a:off x="2893" y="2073"/>
                    <a:ext cx="405" cy="2219"/>
                    <a:chOff x="2819" y="2101"/>
                    <a:chExt cx="405" cy="2219"/>
                  </a:xfrm>
                </p:grpSpPr>
                <p:sp>
                  <p:nvSpPr>
                    <p:cNvPr id="445545" name="Freeform 105"/>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46" name="Freeform 106"/>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5547" name="Group 107"/>
                  <p:cNvGrpSpPr>
                    <a:grpSpLocks/>
                  </p:cNvGrpSpPr>
                  <p:nvPr/>
                </p:nvGrpSpPr>
                <p:grpSpPr bwMode="auto">
                  <a:xfrm>
                    <a:off x="2372" y="2107"/>
                    <a:ext cx="426" cy="2185"/>
                    <a:chOff x="2287" y="2135"/>
                    <a:chExt cx="426" cy="2185"/>
                  </a:xfrm>
                </p:grpSpPr>
                <p:sp>
                  <p:nvSpPr>
                    <p:cNvPr id="445548" name="Freeform 108"/>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49" name="Freeform 109"/>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grpSp>
            <p:nvGrpSpPr>
              <p:cNvPr id="445550" name="Group 110"/>
              <p:cNvGrpSpPr>
                <a:grpSpLocks/>
              </p:cNvGrpSpPr>
              <p:nvPr/>
            </p:nvGrpSpPr>
            <p:grpSpPr bwMode="auto">
              <a:xfrm>
                <a:off x="74" y="313"/>
                <a:ext cx="5459" cy="3667"/>
                <a:chOff x="74" y="313"/>
                <a:chExt cx="5459" cy="3667"/>
              </a:xfrm>
            </p:grpSpPr>
            <p:grpSp>
              <p:nvGrpSpPr>
                <p:cNvPr id="445551" name="Group 111"/>
                <p:cNvGrpSpPr>
                  <a:grpSpLocks/>
                </p:cNvGrpSpPr>
                <p:nvPr/>
              </p:nvGrpSpPr>
              <p:grpSpPr bwMode="auto">
                <a:xfrm>
                  <a:off x="74" y="313"/>
                  <a:ext cx="5459" cy="3667"/>
                  <a:chOff x="74" y="313"/>
                  <a:chExt cx="5459" cy="3667"/>
                </a:xfrm>
              </p:grpSpPr>
              <p:sp>
                <p:nvSpPr>
                  <p:cNvPr id="445552"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53"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54"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55"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56"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57"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58" name="Freeform 118"/>
                  <p:cNvSpPr>
                    <a:spLocks/>
                  </p:cNvSpPr>
                  <p:nvPr/>
                </p:nvSpPr>
                <p:spPr bwMode="hidden">
                  <a:xfrm flipH="1">
                    <a:off x="1800"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445559" name="Freeform 119"/>
                <p:cNvSpPr>
                  <a:spLocks/>
                </p:cNvSpPr>
                <p:nvPr/>
              </p:nvSpPr>
              <p:spPr bwMode="hidden">
                <a:xfrm rot="20253369">
                  <a:off x="3280" y="1529"/>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nvGrpSpPr>
            <p:cNvPr id="445560" name="Group 120"/>
            <p:cNvGrpSpPr>
              <a:grpSpLocks/>
            </p:cNvGrpSpPr>
            <p:nvPr/>
          </p:nvGrpSpPr>
          <p:grpSpPr bwMode="auto">
            <a:xfrm>
              <a:off x="1476" y="449"/>
              <a:ext cx="4038" cy="2966"/>
              <a:chOff x="210" y="337"/>
              <a:chExt cx="5198" cy="3818"/>
            </a:xfrm>
          </p:grpSpPr>
          <p:sp>
            <p:nvSpPr>
              <p:cNvPr id="445561"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62"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63"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64"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65"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66"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67" name="Freeform 127"/>
              <p:cNvSpPr>
                <a:spLocks/>
              </p:cNvSpPr>
              <p:nvPr/>
            </p:nvSpPr>
            <p:spPr bwMode="hidden">
              <a:xfrm>
                <a:off x="3301"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68" name="Freeform 128"/>
              <p:cNvSpPr>
                <a:spLocks/>
              </p:cNvSpPr>
              <p:nvPr/>
            </p:nvSpPr>
            <p:spPr bwMode="hidden">
              <a:xfrm rot="19660755" flipV="1">
                <a:off x="2546" y="2150"/>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69" name="Freeform 129"/>
              <p:cNvSpPr>
                <a:spLocks/>
              </p:cNvSpPr>
              <p:nvPr/>
            </p:nvSpPr>
            <p:spPr bwMode="hidden">
              <a:xfrm flipH="1">
                <a:off x="489" y="2504"/>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70" name="Freeform 130"/>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71" name="Freeform 131"/>
              <p:cNvSpPr>
                <a:spLocks/>
              </p:cNvSpPr>
              <p:nvPr/>
            </p:nvSpPr>
            <p:spPr bwMode="hidden">
              <a:xfrm>
                <a:off x="4401" y="2280"/>
                <a:ext cx="1007" cy="160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72" name="Freeform 132"/>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73" name="Freeform 133"/>
              <p:cNvSpPr>
                <a:spLocks/>
              </p:cNvSpPr>
              <p:nvPr/>
            </p:nvSpPr>
            <p:spPr bwMode="hidden">
              <a:xfrm>
                <a:off x="3934" y="337"/>
                <a:ext cx="663"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5574" name="Freeform 134"/>
              <p:cNvSpPr>
                <a:spLocks/>
              </p:cNvSpPr>
              <p:nvPr/>
            </p:nvSpPr>
            <p:spPr bwMode="hidden">
              <a:xfrm rot="1346631" flipH="1">
                <a:off x="1702" y="1506"/>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sp>
        <p:nvSpPr>
          <p:cNvPr id="445575" name="Rectangle 135"/>
          <p:cNvSpPr>
            <a:spLocks noGrp="1" noChangeArrowheads="1"/>
          </p:cNvSpPr>
          <p:nvPr>
            <p:ph type="ctrTitle" sz="quarter"/>
          </p:nvPr>
        </p:nvSpPr>
        <p:spPr>
          <a:xfrm>
            <a:off x="685800" y="1827213"/>
            <a:ext cx="7772400" cy="1627187"/>
          </a:xfrm>
        </p:spPr>
        <p:txBody>
          <a:bodyPr/>
          <a:lstStyle>
            <a:lvl1pPr>
              <a:defRPr/>
            </a:lvl1pPr>
          </a:lstStyle>
          <a:p>
            <a:pPr lvl="0"/>
            <a:r>
              <a:rPr lang="ru-RU" altLang="ru-RU" noProof="0" smtClean="0"/>
              <a:t>Образец заголовка</a:t>
            </a:r>
          </a:p>
        </p:txBody>
      </p:sp>
      <p:sp>
        <p:nvSpPr>
          <p:cNvPr id="44557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ru-RU" altLang="ru-RU" noProof="0" smtClean="0"/>
              <a:t>Образец подзаголовка</a:t>
            </a:r>
          </a:p>
        </p:txBody>
      </p:sp>
      <p:sp>
        <p:nvSpPr>
          <p:cNvPr id="445577" name="Rectangle 137"/>
          <p:cNvSpPr>
            <a:spLocks noGrp="1" noChangeArrowheads="1"/>
          </p:cNvSpPr>
          <p:nvPr>
            <p:ph type="dt" sz="quarter" idx="2"/>
          </p:nvPr>
        </p:nvSpPr>
        <p:spPr/>
        <p:txBody>
          <a:bodyPr/>
          <a:lstStyle>
            <a:lvl1pPr>
              <a:defRPr/>
            </a:lvl1pPr>
          </a:lstStyle>
          <a:p>
            <a:endParaRPr lang="ru-RU" altLang="ru-RU"/>
          </a:p>
        </p:txBody>
      </p:sp>
      <p:sp>
        <p:nvSpPr>
          <p:cNvPr id="445578" name="Rectangle 138"/>
          <p:cNvSpPr>
            <a:spLocks noGrp="1" noChangeArrowheads="1"/>
          </p:cNvSpPr>
          <p:nvPr>
            <p:ph type="ftr" sz="quarter" idx="3"/>
          </p:nvPr>
        </p:nvSpPr>
        <p:spPr/>
        <p:txBody>
          <a:bodyPr/>
          <a:lstStyle>
            <a:lvl1pPr>
              <a:defRPr/>
            </a:lvl1pPr>
          </a:lstStyle>
          <a:p>
            <a:endParaRPr lang="ru-RU" altLang="ru-RU"/>
          </a:p>
        </p:txBody>
      </p:sp>
      <p:sp>
        <p:nvSpPr>
          <p:cNvPr id="445579" name="Rectangle 139"/>
          <p:cNvSpPr>
            <a:spLocks noGrp="1" noChangeArrowheads="1"/>
          </p:cNvSpPr>
          <p:nvPr>
            <p:ph type="sldNum" sz="quarter" idx="4"/>
          </p:nvPr>
        </p:nvSpPr>
        <p:spPr/>
        <p:txBody>
          <a:bodyPr/>
          <a:lstStyle>
            <a:lvl1pPr>
              <a:defRPr/>
            </a:lvl1pPr>
          </a:lstStyle>
          <a:p>
            <a:fld id="{84776292-B77A-4DAA-A0BD-7688152A9491}" type="slidenum">
              <a:rPr lang="ru-RU" altLang="ru-RU"/>
              <a:pPr/>
              <a:t>‹#›</a:t>
            </a:fld>
            <a:endParaRPr lang="ru-RU" altLang="ru-RU"/>
          </a:p>
        </p:txBody>
      </p:sp>
    </p:spTree>
  </p:cSld>
  <p:clrMapOvr>
    <a:masterClrMapping/>
  </p:clrMapOvr>
  <p:transition spd="med" advClick="0" advTm="4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45575"/>
                                        </p:tgtEl>
                                        <p:attrNameLst>
                                          <p:attrName>style.visibility</p:attrName>
                                        </p:attrNameLst>
                                      </p:cBhvr>
                                      <p:to>
                                        <p:strVal val="visible"/>
                                      </p:to>
                                    </p:set>
                                    <p:animEffect transition="in" filter="fade">
                                      <p:cBhvr>
                                        <p:cTn id="7" dur="600">
                                          <p:stCondLst>
                                            <p:cond delay="0"/>
                                          </p:stCondLst>
                                        </p:cTn>
                                        <p:tgtEl>
                                          <p:spTgt spid="445575"/>
                                        </p:tgtEl>
                                      </p:cBhvr>
                                    </p:animEffect>
                                    <p:anim calcmode="lin" valueType="num">
                                      <p:cBhvr>
                                        <p:cTn id="8" dur="600" fill="hold">
                                          <p:stCondLst>
                                            <p:cond delay="0"/>
                                          </p:stCondLst>
                                        </p:cTn>
                                        <p:tgtEl>
                                          <p:spTgt spid="445575"/>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45575"/>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45575"/>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45576">
                                            <p:txEl>
                                              <p:pRg st="0" end="0"/>
                                            </p:txEl>
                                          </p:spTgt>
                                        </p:tgtEl>
                                        <p:attrNameLst>
                                          <p:attrName>style.visibility</p:attrName>
                                        </p:attrNameLst>
                                      </p:cBhvr>
                                      <p:to>
                                        <p:strVal val="visible"/>
                                      </p:to>
                                    </p:set>
                                    <p:animEffect transition="in" filter="slide(fromBottom)">
                                      <p:cBhvr>
                                        <p:cTn id="15" dur="500">
                                          <p:stCondLst>
                                            <p:cond delay="0"/>
                                          </p:stCondLst>
                                        </p:cTn>
                                        <p:tgtEl>
                                          <p:spTgt spid="4455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575" grpId="0"/>
      <p:bldP spid="445576" grpId="0" build="p">
        <p:tmplLst>
          <p:tmpl lvl="1">
            <p:tnLst>
              <p:par>
                <p:cTn presetID="12" presetClass="entr" presetSubtype="4" fill="hold" nodeType="clickEffect">
                  <p:stCondLst>
                    <p:cond delay="0"/>
                  </p:stCondLst>
                  <p:childTnLst>
                    <p:set>
                      <p:cBhvr>
                        <p:cTn dur="1" fill="hold">
                          <p:stCondLst>
                            <p:cond delay="0"/>
                          </p:stCondLst>
                        </p:cTn>
                        <p:tgtEl>
                          <p:spTgt spid="445576"/>
                        </p:tgtEl>
                        <p:attrNameLst>
                          <p:attrName>style.visibility</p:attrName>
                        </p:attrNameLst>
                      </p:cBhvr>
                      <p:to>
                        <p:strVal val="visible"/>
                      </p:to>
                    </p:set>
                    <p:animEffect transition="in" filter="slide(fromBottom)">
                      <p:cBhvr>
                        <p:cTn dur="500">
                          <p:stCondLst>
                            <p:cond delay="0"/>
                          </p:stCondLst>
                        </p:cTn>
                        <p:tgtEl>
                          <p:spTgt spid="445576"/>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43019275-9ED8-4B9A-8E29-F80A15CF24D5}" type="slidenum">
              <a:rPr lang="ru-RU" altLang="ru-RU"/>
              <a:pPr/>
              <a:t>‹#›</a:t>
            </a:fld>
            <a:endParaRPr lang="ru-RU" altLang="ru-RU"/>
          </a:p>
        </p:txBody>
      </p:sp>
    </p:spTree>
    <p:extLst>
      <p:ext uri="{BB962C8B-B14F-4D97-AF65-F5344CB8AC3E}">
        <p14:creationId xmlns:p14="http://schemas.microsoft.com/office/powerpoint/2010/main" val="48411688"/>
      </p:ext>
    </p:extLst>
  </p:cSld>
  <p:clrMapOvr>
    <a:masterClrMapping/>
  </p:clrMapOvr>
  <p:transition spd="med" advClick="0" advTm="4000">
    <p:newsflash/>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B4E1E61-2097-438A-9B3F-576FBA9F850C}" type="slidenum">
              <a:rPr lang="ru-RU" altLang="ru-RU"/>
              <a:pPr/>
              <a:t>‹#›</a:t>
            </a:fld>
            <a:endParaRPr lang="ru-RU" altLang="ru-RU"/>
          </a:p>
        </p:txBody>
      </p:sp>
    </p:spTree>
    <p:extLst>
      <p:ext uri="{BB962C8B-B14F-4D97-AF65-F5344CB8AC3E}">
        <p14:creationId xmlns:p14="http://schemas.microsoft.com/office/powerpoint/2010/main" val="361899923"/>
      </p:ext>
    </p:extLst>
  </p:cSld>
  <p:clrMapOvr>
    <a:masterClrMapping/>
  </p:clrMapOvr>
  <p:transition spd="med" advClick="0" advTm="4000">
    <p:newsflash/>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01B5C103-6B79-4A77-A276-56B6BB6AB74B}" type="slidenum">
              <a:rPr lang="ru-RU" altLang="ru-RU"/>
              <a:pPr/>
              <a:t>‹#›</a:t>
            </a:fld>
            <a:endParaRPr lang="ru-RU" altLang="ru-RU"/>
          </a:p>
        </p:txBody>
      </p:sp>
    </p:spTree>
    <p:extLst>
      <p:ext uri="{BB962C8B-B14F-4D97-AF65-F5344CB8AC3E}">
        <p14:creationId xmlns:p14="http://schemas.microsoft.com/office/powerpoint/2010/main" val="1325121229"/>
      </p:ext>
    </p:extLst>
  </p:cSld>
  <p:clrMapOvr>
    <a:masterClrMapping/>
  </p:clrMapOvr>
  <p:transition spd="med" advClick="0" advTm="4000">
    <p:newsflash/>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68C53CE9-7D0D-4F7F-9F99-D6B48CDC8CD9}" type="slidenum">
              <a:rPr lang="ru-RU" altLang="ru-RU"/>
              <a:pPr/>
              <a:t>‹#›</a:t>
            </a:fld>
            <a:endParaRPr lang="ru-RU" altLang="ru-RU"/>
          </a:p>
        </p:txBody>
      </p:sp>
    </p:spTree>
    <p:extLst>
      <p:ext uri="{BB962C8B-B14F-4D97-AF65-F5344CB8AC3E}">
        <p14:creationId xmlns:p14="http://schemas.microsoft.com/office/powerpoint/2010/main" val="1078158952"/>
      </p:ext>
    </p:extLst>
  </p:cSld>
  <p:clrMapOvr>
    <a:masterClrMapping/>
  </p:clrMapOvr>
  <p:transition spd="med" advClick="0" advTm="4000">
    <p:newsflash/>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B72E33D5-D626-4610-B176-4D3F6F6BC3BC}" type="slidenum">
              <a:rPr lang="ru-RU" altLang="ru-RU"/>
              <a:pPr/>
              <a:t>‹#›</a:t>
            </a:fld>
            <a:endParaRPr lang="ru-RU" altLang="ru-RU"/>
          </a:p>
        </p:txBody>
      </p:sp>
    </p:spTree>
    <p:extLst>
      <p:ext uri="{BB962C8B-B14F-4D97-AF65-F5344CB8AC3E}">
        <p14:creationId xmlns:p14="http://schemas.microsoft.com/office/powerpoint/2010/main" val="3860611910"/>
      </p:ext>
    </p:extLst>
  </p:cSld>
  <p:clrMapOvr>
    <a:masterClrMapping/>
  </p:clrMapOvr>
  <p:transition spd="med" advClick="0" advTm="4000">
    <p:newsflash/>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10BEC62C-AA85-4931-BAE5-7793BC3B16BA}" type="slidenum">
              <a:rPr lang="ru-RU" altLang="ru-RU"/>
              <a:pPr/>
              <a:t>‹#›</a:t>
            </a:fld>
            <a:endParaRPr lang="ru-RU" altLang="ru-RU"/>
          </a:p>
        </p:txBody>
      </p:sp>
    </p:spTree>
    <p:extLst>
      <p:ext uri="{BB962C8B-B14F-4D97-AF65-F5344CB8AC3E}">
        <p14:creationId xmlns:p14="http://schemas.microsoft.com/office/powerpoint/2010/main" val="57092337"/>
      </p:ext>
    </p:extLst>
  </p:cSld>
  <p:clrMapOvr>
    <a:masterClrMapping/>
  </p:clrMapOvr>
  <p:transition spd="med" advClick="0" advTm="400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2.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3.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65538" name="Group 2"/>
          <p:cNvGrpSpPr>
            <a:grpSpLocks/>
          </p:cNvGrpSpPr>
          <p:nvPr/>
        </p:nvGrpSpPr>
        <p:grpSpPr bwMode="auto">
          <a:xfrm>
            <a:off x="319088" y="1828800"/>
            <a:ext cx="8824912" cy="5029200"/>
            <a:chOff x="201" y="1152"/>
            <a:chExt cx="5559" cy="3168"/>
          </a:xfrm>
        </p:grpSpPr>
        <p:sp>
          <p:nvSpPr>
            <p:cNvPr id="65539"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5540"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5541"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5542"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5543"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5544"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5545"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5546"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65547"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endParaRPr lang="ru-RU" altLang="ru-RU"/>
          </a:p>
        </p:txBody>
      </p:sp>
      <p:sp>
        <p:nvSpPr>
          <p:cNvPr id="65548"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ru-RU" altLang="ru-RU"/>
          </a:p>
        </p:txBody>
      </p:sp>
      <p:sp>
        <p:nvSpPr>
          <p:cNvPr id="65549"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350C8C13-5957-4320-A382-9392FDE69722}" type="slidenum">
              <a:rPr lang="ru-RU" altLang="ru-RU"/>
              <a:pPr/>
              <a:t>‹#›</a:t>
            </a:fld>
            <a:endParaRPr lang="ru-RU" altLang="ru-RU"/>
          </a:p>
        </p:txBody>
      </p:sp>
      <p:sp>
        <p:nvSpPr>
          <p:cNvPr id="65550"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65551"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Tree>
  </p:cSld>
  <p:clrMap bg1="dk2" tx1="lt1" bg2="dk1" tx2="lt2" accent1="accent1" accent2="accent2" accent3="accent3" accent4="accent4" accent5="accent5" accent6="accent6" hlink="hlink" folHlink="folHlink"/>
  <p:sldLayoutIdLst>
    <p:sldLayoutId id="2147483654"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spd="med" advClick="0" advTm="4000">
    <p:split orient="vert"/>
  </p:transition>
  <p:timing>
    <p:tnLst>
      <p:par>
        <p:cTn id="1" dur="indefinite" restart="never" nodeType="tmRoot"/>
      </p:par>
    </p:tnLst>
  </p:timing>
  <p:txStyles>
    <p:titleStyle>
      <a:lvl1pPr algn="l"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4658" name="Group 2"/>
          <p:cNvGrpSpPr>
            <a:grpSpLocks/>
          </p:cNvGrpSpPr>
          <p:nvPr/>
        </p:nvGrpSpPr>
        <p:grpSpPr bwMode="auto">
          <a:xfrm>
            <a:off x="0" y="0"/>
            <a:ext cx="7242175" cy="1981200"/>
            <a:chOff x="0" y="0"/>
            <a:chExt cx="4562" cy="1248"/>
          </a:xfrm>
        </p:grpSpPr>
        <p:sp>
          <p:nvSpPr>
            <p:cNvPr id="454659"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ru-RU"/>
            </a:p>
          </p:txBody>
        </p:sp>
        <p:sp>
          <p:nvSpPr>
            <p:cNvPr id="454660"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ru-RU"/>
            </a:p>
          </p:txBody>
        </p:sp>
      </p:grpSp>
      <p:sp>
        <p:nvSpPr>
          <p:cNvPr id="454661"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454662"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54663"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ru-RU" altLang="ru-RU"/>
          </a:p>
        </p:txBody>
      </p:sp>
      <p:sp>
        <p:nvSpPr>
          <p:cNvPr id="454664"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ru-RU" altLang="ru-RU"/>
          </a:p>
        </p:txBody>
      </p:sp>
      <p:sp>
        <p:nvSpPr>
          <p:cNvPr id="454665"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F8895437-BCD4-45CA-9BDF-2E5CBCED0B08}"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747"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advClick="0" advTm="2000">
    <p:pull dir="r"/>
  </p:transition>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ru-RU" altLang="ru-RU"/>
          </a:p>
        </p:txBody>
      </p:sp>
      <p:sp>
        <p:nvSpPr>
          <p:cNvPr id="9625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FD780E58-5E4C-47F1-B2B1-4C955CED945D}" type="slidenum">
              <a:rPr lang="ru-RU" altLang="ru-RU"/>
              <a:pPr/>
              <a:t>‹#›</a:t>
            </a:fld>
            <a:endParaRPr lang="ru-RU" altLang="ru-RU"/>
          </a:p>
        </p:txBody>
      </p:sp>
      <p:grpSp>
        <p:nvGrpSpPr>
          <p:cNvPr id="96260" name="Group 4"/>
          <p:cNvGrpSpPr>
            <a:grpSpLocks/>
          </p:cNvGrpSpPr>
          <p:nvPr/>
        </p:nvGrpSpPr>
        <p:grpSpPr bwMode="auto">
          <a:xfrm>
            <a:off x="0" y="0"/>
            <a:ext cx="9140825" cy="6850063"/>
            <a:chOff x="0" y="0"/>
            <a:chExt cx="5758" cy="4315"/>
          </a:xfrm>
        </p:grpSpPr>
        <p:grpSp>
          <p:nvGrpSpPr>
            <p:cNvPr id="96261" name="Group 5"/>
            <p:cNvGrpSpPr>
              <a:grpSpLocks/>
            </p:cNvGrpSpPr>
            <p:nvPr userDrawn="1"/>
          </p:nvGrpSpPr>
          <p:grpSpPr bwMode="auto">
            <a:xfrm>
              <a:off x="1728" y="2230"/>
              <a:ext cx="4027" cy="2085"/>
              <a:chOff x="1728" y="2230"/>
              <a:chExt cx="4027" cy="2085"/>
            </a:xfrm>
          </p:grpSpPr>
          <p:sp>
            <p:nvSpPr>
              <p:cNvPr id="9626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26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26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265"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26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626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268"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626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9627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anose="020B0604020202020204" pitchFamily="34" charset="0"/>
              </a:defRPr>
            </a:lvl1pPr>
          </a:lstStyle>
          <a:p>
            <a:endParaRPr lang="ru-RU" altLang="ru-RU"/>
          </a:p>
        </p:txBody>
      </p:sp>
      <p:sp>
        <p:nvSpPr>
          <p:cNvPr id="9627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Tree>
  </p:cSld>
  <p:clrMap bg1="dk2" tx1="lt1" bg2="dk1" tx2="lt2" accent1="accent1" accent2="accent2" accent3="accent3" accent4="accent4" accent5="accent5" accent6="accent6" hlink="hlink" folHlink="folHlink"/>
  <p:sldLayoutIdLst>
    <p:sldLayoutId id="2147483676"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advClick="0" advTm="4000">
    <p:dissolve/>
  </p:transition>
  <p:timing>
    <p:tnLst>
      <p:par>
        <p:cTn id="1" dur="indefinite" restart="never" nodeType="tmRoot"/>
      </p:par>
    </p:tnLst>
  </p:timing>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ru-RU" altLang="ru-RU"/>
          </a:p>
        </p:txBody>
      </p:sp>
      <p:sp>
        <p:nvSpPr>
          <p:cNvPr id="107523"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85C2174B-7FDE-4A09-90E5-6889B1C4AC72}" type="slidenum">
              <a:rPr lang="ru-RU" altLang="ru-RU"/>
              <a:pPr/>
              <a:t>‹#›</a:t>
            </a:fld>
            <a:endParaRPr lang="ru-RU" altLang="ru-RU"/>
          </a:p>
        </p:txBody>
      </p:sp>
      <p:grpSp>
        <p:nvGrpSpPr>
          <p:cNvPr id="107524" name="Group 4"/>
          <p:cNvGrpSpPr>
            <a:grpSpLocks/>
          </p:cNvGrpSpPr>
          <p:nvPr/>
        </p:nvGrpSpPr>
        <p:grpSpPr bwMode="auto">
          <a:xfrm>
            <a:off x="0" y="0"/>
            <a:ext cx="9144000" cy="546100"/>
            <a:chOff x="0" y="0"/>
            <a:chExt cx="5760" cy="344"/>
          </a:xfrm>
        </p:grpSpPr>
        <p:sp>
          <p:nvSpPr>
            <p:cNvPr id="10752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sz="2400">
                <a:latin typeface="Times New Roman" panose="02020603050405020304" pitchFamily="18" charset="0"/>
              </a:endParaRPr>
            </a:p>
          </p:txBody>
        </p:sp>
        <p:sp>
          <p:nvSpPr>
            <p:cNvPr id="10752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107527"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1800">
                <a:solidFill>
                  <a:schemeClr val="hlink"/>
                </a:solidFill>
                <a:latin typeface="Arial" panose="020B0604020202020204" pitchFamily="34" charset="0"/>
              </a:endParaRPr>
            </a:p>
          </p:txBody>
        </p:sp>
        <p:sp>
          <p:nvSpPr>
            <p:cNvPr id="107528"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1800">
                <a:solidFill>
                  <a:schemeClr val="hlink"/>
                </a:solidFill>
                <a:latin typeface="Arial" panose="020B0604020202020204" pitchFamily="34" charset="0"/>
              </a:endParaRPr>
            </a:p>
          </p:txBody>
        </p:sp>
        <p:sp>
          <p:nvSpPr>
            <p:cNvPr id="107529"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1800">
                <a:solidFill>
                  <a:schemeClr val="accent2"/>
                </a:solidFill>
                <a:latin typeface="Arial" panose="020B0604020202020204" pitchFamily="34" charset="0"/>
              </a:endParaRPr>
            </a:p>
          </p:txBody>
        </p:sp>
        <p:sp>
          <p:nvSpPr>
            <p:cNvPr id="107530"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1800">
                <a:solidFill>
                  <a:schemeClr val="hlink"/>
                </a:solidFill>
                <a:latin typeface="Arial" panose="020B0604020202020204" pitchFamily="34" charset="0"/>
              </a:endParaRPr>
            </a:p>
          </p:txBody>
        </p:sp>
        <p:sp>
          <p:nvSpPr>
            <p:cNvPr id="107531"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107532"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1800">
                <a:solidFill>
                  <a:schemeClr val="accent2"/>
                </a:solidFill>
                <a:latin typeface="Arial" panose="020B0604020202020204" pitchFamily="34" charset="0"/>
              </a:endParaRPr>
            </a:p>
          </p:txBody>
        </p:sp>
        <p:sp>
          <p:nvSpPr>
            <p:cNvPr id="107533"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1800">
                <a:solidFill>
                  <a:schemeClr val="accent2"/>
                </a:solidFill>
                <a:latin typeface="Arial" panose="020B0604020202020204" pitchFamily="34" charset="0"/>
              </a:endParaRPr>
            </a:p>
          </p:txBody>
        </p:sp>
      </p:grpSp>
      <p:sp>
        <p:nvSpPr>
          <p:cNvPr id="107534"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7535"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7536"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ru-RU" altLang="ru-RU"/>
          </a:p>
        </p:txBody>
      </p:sp>
    </p:spTree>
  </p:cSld>
  <p:clrMap bg1="lt1" tx1="dk1" bg2="lt2" tx2="dk2" accent1="accent1" accent2="accent2" accent3="accent3" accent4="accent4" accent5="accent5" accent6="accent6" hlink="hlink" folHlink="folHlink"/>
  <p:sldLayoutIdLst>
    <p:sldLayoutId id="2147483684"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849" r:id="rId12"/>
  </p:sldLayoutIdLst>
  <p:transition spd="med" advClick="0" advTm="4000">
    <p:split dir="in"/>
  </p:transition>
  <p:timing>
    <p:tnLst>
      <p:par>
        <p:cTn id="1" dur="indefinite" restart="never" nodeType="tmRoot"/>
      </p:par>
    </p:tnLst>
  </p:timing>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252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252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ru-RU" altLang="ru-RU"/>
          </a:p>
        </p:txBody>
      </p:sp>
      <p:sp>
        <p:nvSpPr>
          <p:cNvPr id="2252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ru-RU" altLang="ru-RU"/>
          </a:p>
        </p:txBody>
      </p:sp>
      <p:sp>
        <p:nvSpPr>
          <p:cNvPr id="2252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1EE1BD3F-7C03-4C42-834A-1CD894A4A440}"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850" r:id="rId12"/>
    <p:sldLayoutId id="2147483851" r:id="rId13"/>
    <p:sldLayoutId id="2147483852" r:id="rId14"/>
  </p:sldLayoutIdLst>
  <p:transition spd="med" advClick="0" advTm="4000">
    <p:pull dir="rd"/>
  </p:transition>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26306" name="Group 2"/>
          <p:cNvGrpSpPr>
            <a:grpSpLocks/>
          </p:cNvGrpSpPr>
          <p:nvPr/>
        </p:nvGrpSpPr>
        <p:grpSpPr bwMode="auto">
          <a:xfrm>
            <a:off x="-496888" y="1308100"/>
            <a:ext cx="10429876" cy="5908675"/>
            <a:chOff x="-313" y="824"/>
            <a:chExt cx="6570" cy="3722"/>
          </a:xfrm>
        </p:grpSpPr>
        <p:sp>
          <p:nvSpPr>
            <p:cNvPr id="226307"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08"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09"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10"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11"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12"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13"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14"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15"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16"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17"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18"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19"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20"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21"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22"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23"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24"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25"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26"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27"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28"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29"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30"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31"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32"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33"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34"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35"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36"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37"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38"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sz="1800">
                <a:effectLst>
                  <a:outerShdw blurRad="38100" dist="38100" dir="2700000" algn="tl">
                    <a:srgbClr val="000000"/>
                  </a:outerShdw>
                </a:effectLst>
                <a:latin typeface="Arial" panose="020B0604020202020204" pitchFamily="34" charset="0"/>
              </a:endParaRPr>
            </a:p>
          </p:txBody>
        </p:sp>
        <p:sp>
          <p:nvSpPr>
            <p:cNvPr id="226339"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40"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41"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42"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43"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44"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45"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46"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47"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48"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49"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50"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51"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52"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53"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54"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55"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56"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57"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58"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59"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60"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61"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62"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63"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64"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65"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66"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67"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68"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69"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70"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71"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72"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73"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74"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75"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76"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77"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78"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79"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80"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81"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82"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83"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84"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85"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86"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87"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88"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89"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90"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91"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92"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93"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94"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95"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96"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97"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98"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399"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00"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01"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02"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03"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04"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05"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06"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07"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08"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09"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10"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11"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12"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13"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14"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15"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16"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17"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18"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19"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20"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21"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22"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23"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24"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25"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26"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27"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28"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29"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30"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31"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32"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33"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34"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35"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36"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37"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38"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39"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40"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41"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42"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43"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44"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45"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46"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47"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48"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49"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50"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51"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52"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53"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54"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55"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56"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57"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58"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59"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60"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61"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62"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63"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64"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65"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66"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67"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68"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69"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70"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71"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72"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73"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74"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75"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76"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77"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78"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79"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80"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81"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82"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83"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84"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85"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86"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87"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88"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89"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90"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91"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92"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93"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94"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95"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96"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97"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98"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499"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00"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01"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02"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03"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04"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05"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06"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07"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08"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09"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10"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11"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12"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13"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14"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15"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16"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17"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18"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19"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20"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6521"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226522" name="Rectangle 21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EDEEAA7B-E8F6-4327-A97A-6B08CD133C56}" type="slidenum">
              <a:rPr lang="ru-RU" altLang="ru-RU"/>
              <a:pPr/>
              <a:t>‹#›</a:t>
            </a:fld>
            <a:endParaRPr lang="ru-RU" altLang="ru-RU"/>
          </a:p>
        </p:txBody>
      </p:sp>
      <p:sp>
        <p:nvSpPr>
          <p:cNvPr id="226523" name="Rectangle 2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ru-RU" altLang="ru-RU"/>
          </a:p>
        </p:txBody>
      </p:sp>
      <p:sp>
        <p:nvSpPr>
          <p:cNvPr id="226524" name="Rectangle 220"/>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ru-RU" altLang="ru-RU"/>
          </a:p>
        </p:txBody>
      </p:sp>
      <p:sp>
        <p:nvSpPr>
          <p:cNvPr id="226525" name="Rectangle 221"/>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26526" name="Rectangle 22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Tree>
  </p:cSld>
  <p:clrMap bg1="dk2" tx1="lt1" bg2="dk1" tx2="lt2" accent1="accent1" accent2="accent2" accent3="accent3" accent4="accent4" accent5="accent5" accent6="accent6" hlink="hlink" folHlink="folHlink"/>
  <p:sldLayoutIdLst>
    <p:sldLayoutId id="2147483695"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spd="med" advClick="0" advTm="4000">
    <p:wipe/>
  </p:transition>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Blip>
          <a:blip r:embed="rId13"/>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5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Blip>
          <a:blip r:embed="rId13"/>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9794" name="Group 2"/>
          <p:cNvGrpSpPr>
            <a:grpSpLocks/>
          </p:cNvGrpSpPr>
          <p:nvPr/>
        </p:nvGrpSpPr>
        <p:grpSpPr bwMode="auto">
          <a:xfrm>
            <a:off x="0" y="0"/>
            <a:ext cx="9159875" cy="6858000"/>
            <a:chOff x="0" y="0"/>
            <a:chExt cx="5770" cy="4320"/>
          </a:xfrm>
        </p:grpSpPr>
        <p:sp>
          <p:nvSpPr>
            <p:cNvPr id="28979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79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79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79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79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80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80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80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80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80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80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80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80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80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80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81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81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81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81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981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ru-RU"/>
            </a:p>
          </p:txBody>
        </p:sp>
        <p:sp>
          <p:nvSpPr>
            <p:cNvPr id="28981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ru-RU"/>
            </a:p>
          </p:txBody>
        </p:sp>
      </p:grpSp>
      <p:sp>
        <p:nvSpPr>
          <p:cNvPr id="289816"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altLang="ru-RU" smtClean="0"/>
              <a:t>Образец заголовка</a:t>
            </a:r>
          </a:p>
        </p:txBody>
      </p:sp>
      <p:sp>
        <p:nvSpPr>
          <p:cNvPr id="289817"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8981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ru-RU" altLang="ru-RU"/>
          </a:p>
        </p:txBody>
      </p:sp>
      <p:sp>
        <p:nvSpPr>
          <p:cNvPr id="289819"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FDD4E0FD-8773-4139-B015-89ACD3BB7898}" type="slidenum">
              <a:rPr lang="ru-RU" altLang="ru-RU"/>
              <a:pPr/>
              <a:t>‹#›</a:t>
            </a:fld>
            <a:endParaRPr lang="ru-RU" altLang="ru-RU"/>
          </a:p>
        </p:txBody>
      </p:sp>
      <p:sp>
        <p:nvSpPr>
          <p:cNvPr id="289820"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ru-RU" altLang="ru-RU"/>
          </a:p>
        </p:txBody>
      </p:sp>
    </p:spTree>
  </p:cSld>
  <p:clrMap bg1="dk2" tx1="lt1" bg2="dk1" tx2="lt2" accent1="accent1" accent2="accent2" accent3="accent3" accent4="accent4" accent5="accent5" accent6="accent6" hlink="hlink" folHlink="folHlink"/>
  <p:sldLayoutIdLst>
    <p:sldLayoutId id="2147483721"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spd="med" advClick="0" advTm="4000">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89816"/>
                                        </p:tgtEl>
                                        <p:attrNameLst>
                                          <p:attrName>style.visibility</p:attrName>
                                        </p:attrNameLst>
                                      </p:cBhvr>
                                      <p:to>
                                        <p:strVal val="visible"/>
                                      </p:to>
                                    </p:set>
                                    <p:animEffect transition="in" filter="fade">
                                      <p:cBhvr>
                                        <p:cTn id="7" dur="600">
                                          <p:stCondLst>
                                            <p:cond delay="0"/>
                                          </p:stCondLst>
                                        </p:cTn>
                                        <p:tgtEl>
                                          <p:spTgt spid="289816"/>
                                        </p:tgtEl>
                                      </p:cBhvr>
                                    </p:animEffect>
                                    <p:anim calcmode="lin" valueType="num">
                                      <p:cBhvr>
                                        <p:cTn id="8" dur="600" fill="hold">
                                          <p:stCondLst>
                                            <p:cond delay="0"/>
                                          </p:stCondLst>
                                        </p:cTn>
                                        <p:tgtEl>
                                          <p:spTgt spid="28981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8981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8981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89817">
                                            <p:txEl>
                                              <p:pRg st="0" end="0"/>
                                            </p:txEl>
                                          </p:spTgt>
                                        </p:tgtEl>
                                        <p:attrNameLst>
                                          <p:attrName>style.visibility</p:attrName>
                                        </p:attrNameLst>
                                      </p:cBhvr>
                                      <p:to>
                                        <p:strVal val="visible"/>
                                      </p:to>
                                    </p:set>
                                    <p:animEffect transition="in" filter="slide(fromBottom)">
                                      <p:cBhvr>
                                        <p:cTn id="15" dur="500">
                                          <p:stCondLst>
                                            <p:cond delay="0"/>
                                          </p:stCondLst>
                                        </p:cTn>
                                        <p:tgtEl>
                                          <p:spTgt spid="289817">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89817">
                                            <p:txEl>
                                              <p:pRg st="1" end="1"/>
                                            </p:txEl>
                                          </p:spTgt>
                                        </p:tgtEl>
                                        <p:attrNameLst>
                                          <p:attrName>style.visibility</p:attrName>
                                        </p:attrNameLst>
                                      </p:cBhvr>
                                      <p:to>
                                        <p:strVal val="visible"/>
                                      </p:to>
                                    </p:set>
                                    <p:animEffect transition="in" filter="slide(fromBottom)">
                                      <p:cBhvr>
                                        <p:cTn id="18" dur="500">
                                          <p:stCondLst>
                                            <p:cond delay="0"/>
                                          </p:stCondLst>
                                        </p:cTn>
                                        <p:tgtEl>
                                          <p:spTgt spid="289817">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89817">
                                            <p:txEl>
                                              <p:pRg st="2" end="2"/>
                                            </p:txEl>
                                          </p:spTgt>
                                        </p:tgtEl>
                                        <p:attrNameLst>
                                          <p:attrName>style.visibility</p:attrName>
                                        </p:attrNameLst>
                                      </p:cBhvr>
                                      <p:to>
                                        <p:strVal val="visible"/>
                                      </p:to>
                                    </p:set>
                                    <p:animEffect transition="in" filter="slide(fromBottom)">
                                      <p:cBhvr>
                                        <p:cTn id="21" dur="500">
                                          <p:stCondLst>
                                            <p:cond delay="0"/>
                                          </p:stCondLst>
                                        </p:cTn>
                                        <p:tgtEl>
                                          <p:spTgt spid="289817">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289817">
                                            <p:txEl>
                                              <p:pRg st="3" end="3"/>
                                            </p:txEl>
                                          </p:spTgt>
                                        </p:tgtEl>
                                        <p:attrNameLst>
                                          <p:attrName>style.visibility</p:attrName>
                                        </p:attrNameLst>
                                      </p:cBhvr>
                                      <p:to>
                                        <p:strVal val="visible"/>
                                      </p:to>
                                    </p:set>
                                    <p:animEffect transition="in" filter="slide(fromBottom)">
                                      <p:cBhvr>
                                        <p:cTn id="24" dur="500">
                                          <p:stCondLst>
                                            <p:cond delay="0"/>
                                          </p:stCondLst>
                                        </p:cTn>
                                        <p:tgtEl>
                                          <p:spTgt spid="289817">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89817">
                                            <p:txEl>
                                              <p:pRg st="4" end="4"/>
                                            </p:txEl>
                                          </p:spTgt>
                                        </p:tgtEl>
                                        <p:attrNameLst>
                                          <p:attrName>style.visibility</p:attrName>
                                        </p:attrNameLst>
                                      </p:cBhvr>
                                      <p:to>
                                        <p:strVal val="visible"/>
                                      </p:to>
                                    </p:set>
                                    <p:animEffect transition="in" filter="slide(fromBottom)">
                                      <p:cBhvr>
                                        <p:cTn id="27" dur="500">
                                          <p:stCondLst>
                                            <p:cond delay="0"/>
                                          </p:stCondLst>
                                        </p:cTn>
                                        <p:tgtEl>
                                          <p:spTgt spid="2898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16" grpId="0"/>
      <p:bldP spid="289817" grpId="0" build="p">
        <p:tmplLst>
          <p:tmpl lvl="1">
            <p:tnLst>
              <p:par>
                <p:cTn presetID="12" presetClass="entr" presetSubtype="4" fill="hold" nodeType="clickEffect">
                  <p:stCondLst>
                    <p:cond delay="0"/>
                  </p:stCondLst>
                  <p:childTnLst>
                    <p:set>
                      <p:cBhvr>
                        <p:cTn dur="1" fill="hold">
                          <p:stCondLst>
                            <p:cond delay="0"/>
                          </p:stCondLst>
                        </p:cTn>
                        <p:tgtEl>
                          <p:spTgt spid="289817"/>
                        </p:tgtEl>
                        <p:attrNameLst>
                          <p:attrName>style.visibility</p:attrName>
                        </p:attrNameLst>
                      </p:cBhvr>
                      <p:to>
                        <p:strVal val="visible"/>
                      </p:to>
                    </p:set>
                    <p:animEffect transition="in" filter="slide(fromBottom)">
                      <p:cBhvr>
                        <p:cTn dur="500">
                          <p:stCondLst>
                            <p:cond delay="0"/>
                          </p:stCondLst>
                        </p:cTn>
                        <p:tgtEl>
                          <p:spTgt spid="289817"/>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289817"/>
                        </p:tgtEl>
                        <p:attrNameLst>
                          <p:attrName>style.visibility</p:attrName>
                        </p:attrNameLst>
                      </p:cBhvr>
                      <p:to>
                        <p:strVal val="visible"/>
                      </p:to>
                    </p:set>
                    <p:animEffect transition="in" filter="slide(fromBottom)">
                      <p:cBhvr>
                        <p:cTn dur="500">
                          <p:stCondLst>
                            <p:cond delay="0"/>
                          </p:stCondLst>
                        </p:cTn>
                        <p:tgtEl>
                          <p:spTgt spid="289817"/>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289817"/>
                        </p:tgtEl>
                        <p:attrNameLst>
                          <p:attrName>style.visibility</p:attrName>
                        </p:attrNameLst>
                      </p:cBhvr>
                      <p:to>
                        <p:strVal val="visible"/>
                      </p:to>
                    </p:set>
                    <p:animEffect transition="in" filter="slide(fromBottom)">
                      <p:cBhvr>
                        <p:cTn dur="500">
                          <p:stCondLst>
                            <p:cond delay="0"/>
                          </p:stCondLst>
                        </p:cTn>
                        <p:tgtEl>
                          <p:spTgt spid="289817"/>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289817"/>
                        </p:tgtEl>
                        <p:attrNameLst>
                          <p:attrName>style.visibility</p:attrName>
                        </p:attrNameLst>
                      </p:cBhvr>
                      <p:to>
                        <p:strVal val="visible"/>
                      </p:to>
                    </p:set>
                    <p:animEffect transition="in" filter="slide(fromBottom)">
                      <p:cBhvr>
                        <p:cTn dur="500">
                          <p:stCondLst>
                            <p:cond delay="0"/>
                          </p:stCondLst>
                        </p:cTn>
                        <p:tgtEl>
                          <p:spTgt spid="289817"/>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289817"/>
                        </p:tgtEl>
                        <p:attrNameLst>
                          <p:attrName>style.visibility</p:attrName>
                        </p:attrNameLst>
                      </p:cBhvr>
                      <p:to>
                        <p:strVal val="visible"/>
                      </p:to>
                    </p:set>
                    <p:animEffect transition="in" filter="slide(fromBottom)">
                      <p:cBhvr>
                        <p:cTn dur="500">
                          <p:stCondLst>
                            <p:cond delay="0"/>
                          </p:stCondLst>
                        </p:cTn>
                        <p:tgtEl>
                          <p:spTgt spid="289817"/>
                        </p:tgtEl>
                      </p:cBhvr>
                    </p:animEffect>
                  </p:childTnLst>
                </p:cTn>
              </p:par>
            </p:tnLst>
          </p:tmpl>
        </p:tmplLst>
      </p:bldP>
    </p:bldLst>
  </p:timing>
  <p:txStyles>
    <p:titleStyle>
      <a:lvl1pPr algn="ctr" rtl="0" fontAlgn="base">
        <a:spcBef>
          <a:spcPct val="0"/>
        </a:spcBef>
        <a:spcAft>
          <a:spcPct val="0"/>
        </a:spcAft>
        <a:defRPr sz="42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8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hlink"/>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tx1"/>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20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3072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ru-RU" altLang="ru-RU"/>
          </a:p>
        </p:txBody>
      </p:sp>
      <p:sp>
        <p:nvSpPr>
          <p:cNvPr id="3072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ru-RU" altLang="ru-RU"/>
          </a:p>
        </p:txBody>
      </p:sp>
      <p:sp>
        <p:nvSpPr>
          <p:cNvPr id="3072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FDA8B218-9A66-4159-A3AE-176F106CA0A2}"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731"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dissolve/>
  </p:transition>
  <p:timing>
    <p:tnLst>
      <p:par>
        <p:cTn id="1" dur="indefinite" restart="never" nodeType="tmRoot"/>
      </p:par>
    </p:tnLst>
  </p:timing>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10275"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310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ru-RU" altLang="ru-RU"/>
          </a:p>
        </p:txBody>
      </p:sp>
      <p:sp>
        <p:nvSpPr>
          <p:cNvPr id="310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ru-RU" altLang="ru-RU"/>
          </a:p>
        </p:txBody>
      </p:sp>
      <p:sp>
        <p:nvSpPr>
          <p:cNvPr id="310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F6C38CA4-34EA-4A42-9FA7-F66426350C3E}"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733"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med">
    <p:push/>
  </p:transition>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4418" name="Group 2"/>
          <p:cNvGrpSpPr>
            <a:grpSpLocks/>
          </p:cNvGrpSpPr>
          <p:nvPr/>
        </p:nvGrpSpPr>
        <p:grpSpPr bwMode="auto">
          <a:xfrm>
            <a:off x="6303963" y="0"/>
            <a:ext cx="2840037" cy="3254375"/>
            <a:chOff x="3115" y="0"/>
            <a:chExt cx="2170" cy="2486"/>
          </a:xfrm>
        </p:grpSpPr>
        <p:grpSp>
          <p:nvGrpSpPr>
            <p:cNvPr id="444419" name="Group 3"/>
            <p:cNvGrpSpPr>
              <a:grpSpLocks/>
            </p:cNvGrpSpPr>
            <p:nvPr/>
          </p:nvGrpSpPr>
          <p:grpSpPr bwMode="auto">
            <a:xfrm>
              <a:off x="4080" y="1910"/>
              <a:ext cx="768" cy="576"/>
              <a:chOff x="0" y="0"/>
              <a:chExt cx="768" cy="576"/>
            </a:xfrm>
          </p:grpSpPr>
          <p:sp>
            <p:nvSpPr>
              <p:cNvPr id="444420"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21"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22" name="Group 6"/>
            <p:cNvGrpSpPr>
              <a:grpSpLocks/>
            </p:cNvGrpSpPr>
            <p:nvPr/>
          </p:nvGrpSpPr>
          <p:grpSpPr bwMode="auto">
            <a:xfrm>
              <a:off x="4257" y="1103"/>
              <a:ext cx="768" cy="576"/>
              <a:chOff x="0" y="0"/>
              <a:chExt cx="768" cy="576"/>
            </a:xfrm>
          </p:grpSpPr>
          <p:sp>
            <p:nvSpPr>
              <p:cNvPr id="444423"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24"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25" name="Group 9"/>
            <p:cNvGrpSpPr>
              <a:grpSpLocks/>
            </p:cNvGrpSpPr>
            <p:nvPr/>
          </p:nvGrpSpPr>
          <p:grpSpPr bwMode="auto">
            <a:xfrm>
              <a:off x="3134" y="0"/>
              <a:ext cx="768" cy="576"/>
              <a:chOff x="0" y="0"/>
              <a:chExt cx="768" cy="576"/>
            </a:xfrm>
          </p:grpSpPr>
          <p:sp>
            <p:nvSpPr>
              <p:cNvPr id="444426"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27"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28" name="Group 12"/>
            <p:cNvGrpSpPr>
              <a:grpSpLocks/>
            </p:cNvGrpSpPr>
            <p:nvPr/>
          </p:nvGrpSpPr>
          <p:grpSpPr bwMode="auto">
            <a:xfrm>
              <a:off x="3115" y="0"/>
              <a:ext cx="2170" cy="1702"/>
              <a:chOff x="3115" y="0"/>
              <a:chExt cx="2170" cy="1702"/>
            </a:xfrm>
          </p:grpSpPr>
          <p:grpSp>
            <p:nvGrpSpPr>
              <p:cNvPr id="444429" name="Group 13"/>
              <p:cNvGrpSpPr>
                <a:grpSpLocks/>
              </p:cNvGrpSpPr>
              <p:nvPr/>
            </p:nvGrpSpPr>
            <p:grpSpPr bwMode="auto">
              <a:xfrm>
                <a:off x="3640" y="308"/>
                <a:ext cx="1145" cy="844"/>
                <a:chOff x="1265" y="814"/>
                <a:chExt cx="2919" cy="2151"/>
              </a:xfrm>
            </p:grpSpPr>
            <p:sp>
              <p:nvSpPr>
                <p:cNvPr id="444430"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31"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32" name="Group 16"/>
              <p:cNvGrpSpPr>
                <a:grpSpLocks/>
              </p:cNvGrpSpPr>
              <p:nvPr/>
            </p:nvGrpSpPr>
            <p:grpSpPr bwMode="auto">
              <a:xfrm>
                <a:off x="3115" y="0"/>
                <a:ext cx="2145" cy="1702"/>
                <a:chOff x="3115" y="0"/>
                <a:chExt cx="2145" cy="1702"/>
              </a:xfrm>
            </p:grpSpPr>
            <p:grpSp>
              <p:nvGrpSpPr>
                <p:cNvPr id="444433" name="Group 17"/>
                <p:cNvGrpSpPr>
                  <a:grpSpLocks/>
                </p:cNvGrpSpPr>
                <p:nvPr/>
              </p:nvGrpSpPr>
              <p:grpSpPr bwMode="auto">
                <a:xfrm>
                  <a:off x="4505" y="589"/>
                  <a:ext cx="493" cy="912"/>
                  <a:chOff x="3471" y="1530"/>
                  <a:chExt cx="1258" cy="2327"/>
                </a:xfrm>
              </p:grpSpPr>
              <p:sp>
                <p:nvSpPr>
                  <p:cNvPr id="444434" name="Freeform 18"/>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35" name="Freeform 19"/>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36" name="Group 20"/>
                <p:cNvGrpSpPr>
                  <a:grpSpLocks/>
                </p:cNvGrpSpPr>
                <p:nvPr/>
              </p:nvGrpSpPr>
              <p:grpSpPr bwMode="auto">
                <a:xfrm>
                  <a:off x="4267" y="781"/>
                  <a:ext cx="966" cy="522"/>
                  <a:chOff x="2864" y="2019"/>
                  <a:chExt cx="2463" cy="1332"/>
                </a:xfrm>
              </p:grpSpPr>
              <p:sp>
                <p:nvSpPr>
                  <p:cNvPr id="444437" name="Freeform 21"/>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38" name="Freeform 22"/>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39" name="Group 23"/>
                <p:cNvGrpSpPr>
                  <a:grpSpLocks/>
                </p:cNvGrpSpPr>
                <p:nvPr/>
              </p:nvGrpSpPr>
              <p:grpSpPr bwMode="auto">
                <a:xfrm>
                  <a:off x="4280" y="707"/>
                  <a:ext cx="971" cy="417"/>
                  <a:chOff x="2897" y="1832"/>
                  <a:chExt cx="2477" cy="1064"/>
                </a:xfrm>
              </p:grpSpPr>
              <p:sp>
                <p:nvSpPr>
                  <p:cNvPr id="444440" name="Freeform 24"/>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41" name="Freeform 25"/>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42" name="Group 26"/>
                <p:cNvGrpSpPr>
                  <a:grpSpLocks/>
                </p:cNvGrpSpPr>
                <p:nvPr/>
              </p:nvGrpSpPr>
              <p:grpSpPr bwMode="auto">
                <a:xfrm>
                  <a:off x="4291" y="630"/>
                  <a:ext cx="969" cy="364"/>
                  <a:chOff x="2924" y="1636"/>
                  <a:chExt cx="2472" cy="927"/>
                </a:xfrm>
              </p:grpSpPr>
              <p:sp>
                <p:nvSpPr>
                  <p:cNvPr id="444443" name="Freeform 27"/>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44" name="Freeform 28"/>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45" name="Group 29"/>
                <p:cNvGrpSpPr>
                  <a:grpSpLocks/>
                </p:cNvGrpSpPr>
                <p:nvPr/>
              </p:nvGrpSpPr>
              <p:grpSpPr bwMode="auto">
                <a:xfrm>
                  <a:off x="4304" y="543"/>
                  <a:ext cx="918" cy="258"/>
                  <a:chOff x="2958" y="1414"/>
                  <a:chExt cx="2342" cy="657"/>
                </a:xfrm>
              </p:grpSpPr>
              <p:sp>
                <p:nvSpPr>
                  <p:cNvPr id="444446" name="Freeform 30"/>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47" name="Freeform 31"/>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48" name="Group 32"/>
                <p:cNvGrpSpPr>
                  <a:grpSpLocks/>
                </p:cNvGrpSpPr>
                <p:nvPr/>
              </p:nvGrpSpPr>
              <p:grpSpPr bwMode="auto">
                <a:xfrm>
                  <a:off x="4314" y="487"/>
                  <a:ext cx="843" cy="134"/>
                  <a:chOff x="2983" y="1269"/>
                  <a:chExt cx="2150" cy="343"/>
                </a:xfrm>
              </p:grpSpPr>
              <p:sp>
                <p:nvSpPr>
                  <p:cNvPr id="444449" name="Freeform 33"/>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50" name="Freeform 34"/>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51" name="Group 35"/>
                <p:cNvGrpSpPr>
                  <a:grpSpLocks/>
                </p:cNvGrpSpPr>
                <p:nvPr/>
              </p:nvGrpSpPr>
              <p:grpSpPr bwMode="auto">
                <a:xfrm>
                  <a:off x="4296" y="349"/>
                  <a:ext cx="737" cy="167"/>
                  <a:chOff x="2938" y="917"/>
                  <a:chExt cx="1879" cy="427"/>
                </a:xfrm>
              </p:grpSpPr>
              <p:sp>
                <p:nvSpPr>
                  <p:cNvPr id="444452" name="Freeform 36"/>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53" name="Freeform 37"/>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54" name="Group 38"/>
                <p:cNvGrpSpPr>
                  <a:grpSpLocks/>
                </p:cNvGrpSpPr>
                <p:nvPr/>
              </p:nvGrpSpPr>
              <p:grpSpPr bwMode="auto">
                <a:xfrm>
                  <a:off x="3394" y="637"/>
                  <a:ext cx="493" cy="912"/>
                  <a:chOff x="637" y="1653"/>
                  <a:chExt cx="1257" cy="2326"/>
                </a:xfrm>
              </p:grpSpPr>
              <p:sp>
                <p:nvSpPr>
                  <p:cNvPr id="444455" name="Freeform 39"/>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56" name="Freeform 40"/>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57" name="Group 41"/>
                <p:cNvGrpSpPr>
                  <a:grpSpLocks/>
                </p:cNvGrpSpPr>
                <p:nvPr/>
              </p:nvGrpSpPr>
              <p:grpSpPr bwMode="auto">
                <a:xfrm>
                  <a:off x="3142" y="850"/>
                  <a:ext cx="966" cy="522"/>
                  <a:chOff x="-5" y="2196"/>
                  <a:chExt cx="2463" cy="1332"/>
                </a:xfrm>
              </p:grpSpPr>
              <p:sp>
                <p:nvSpPr>
                  <p:cNvPr id="444458" name="Freeform 42"/>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59" name="Freeform 43"/>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60" name="Group 44"/>
                <p:cNvGrpSpPr>
                  <a:grpSpLocks/>
                </p:cNvGrpSpPr>
                <p:nvPr/>
              </p:nvGrpSpPr>
              <p:grpSpPr bwMode="auto">
                <a:xfrm>
                  <a:off x="3124" y="777"/>
                  <a:ext cx="971" cy="417"/>
                  <a:chOff x="-52" y="2009"/>
                  <a:chExt cx="2477" cy="1064"/>
                </a:xfrm>
              </p:grpSpPr>
              <p:sp>
                <p:nvSpPr>
                  <p:cNvPr id="444461" name="Freeform 45"/>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62" name="Freeform 46"/>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63" name="Group 47"/>
                <p:cNvGrpSpPr>
                  <a:grpSpLocks/>
                </p:cNvGrpSpPr>
                <p:nvPr/>
              </p:nvGrpSpPr>
              <p:grpSpPr bwMode="auto">
                <a:xfrm>
                  <a:off x="3115" y="700"/>
                  <a:ext cx="969" cy="363"/>
                  <a:chOff x="-74" y="1813"/>
                  <a:chExt cx="2472" cy="927"/>
                </a:xfrm>
              </p:grpSpPr>
              <p:sp>
                <p:nvSpPr>
                  <p:cNvPr id="444464" name="Freeform 48"/>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65" name="Freeform 49"/>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66" name="Group 50"/>
                <p:cNvGrpSpPr>
                  <a:grpSpLocks/>
                </p:cNvGrpSpPr>
                <p:nvPr/>
              </p:nvGrpSpPr>
              <p:grpSpPr bwMode="auto">
                <a:xfrm>
                  <a:off x="3153" y="613"/>
                  <a:ext cx="918" cy="257"/>
                  <a:chOff x="22" y="1591"/>
                  <a:chExt cx="2342" cy="657"/>
                </a:xfrm>
              </p:grpSpPr>
              <p:sp>
                <p:nvSpPr>
                  <p:cNvPr id="444467" name="Freeform 51"/>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68" name="Freeform 52"/>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69" name="Group 53"/>
                <p:cNvGrpSpPr>
                  <a:grpSpLocks/>
                </p:cNvGrpSpPr>
                <p:nvPr/>
              </p:nvGrpSpPr>
              <p:grpSpPr bwMode="auto">
                <a:xfrm>
                  <a:off x="3218" y="556"/>
                  <a:ext cx="843" cy="134"/>
                  <a:chOff x="189" y="1446"/>
                  <a:chExt cx="2150" cy="343"/>
                </a:xfrm>
              </p:grpSpPr>
              <p:sp>
                <p:nvSpPr>
                  <p:cNvPr id="444470" name="Freeform 54"/>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71" name="Freeform 55"/>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72" name="Group 56"/>
                <p:cNvGrpSpPr>
                  <a:grpSpLocks/>
                </p:cNvGrpSpPr>
                <p:nvPr/>
              </p:nvGrpSpPr>
              <p:grpSpPr bwMode="auto">
                <a:xfrm>
                  <a:off x="3342" y="418"/>
                  <a:ext cx="737" cy="167"/>
                  <a:chOff x="505" y="1094"/>
                  <a:chExt cx="1879" cy="427"/>
                </a:xfrm>
              </p:grpSpPr>
              <p:sp>
                <p:nvSpPr>
                  <p:cNvPr id="444473" name="Freeform 57"/>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74" name="Freeform 58"/>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75" name="Group 59"/>
                <p:cNvGrpSpPr>
                  <a:grpSpLocks/>
                </p:cNvGrpSpPr>
                <p:nvPr/>
              </p:nvGrpSpPr>
              <p:grpSpPr bwMode="auto">
                <a:xfrm>
                  <a:off x="3386" y="341"/>
                  <a:ext cx="725" cy="218"/>
                  <a:chOff x="616" y="899"/>
                  <a:chExt cx="1850" cy="554"/>
                </a:xfrm>
              </p:grpSpPr>
              <p:sp>
                <p:nvSpPr>
                  <p:cNvPr id="444476" name="Freeform 60"/>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77" name="Freeform 61"/>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78" name="Group 62"/>
                <p:cNvGrpSpPr>
                  <a:grpSpLocks/>
                </p:cNvGrpSpPr>
                <p:nvPr/>
              </p:nvGrpSpPr>
              <p:grpSpPr bwMode="auto">
                <a:xfrm>
                  <a:off x="3472" y="231"/>
                  <a:ext cx="693" cy="291"/>
                  <a:chOff x="3472" y="231"/>
                  <a:chExt cx="693" cy="291"/>
                </a:xfrm>
              </p:grpSpPr>
              <p:sp>
                <p:nvSpPr>
                  <p:cNvPr id="444479" name="Freeform 63"/>
                  <p:cNvSpPr>
                    <a:spLocks/>
                  </p:cNvSpPr>
                  <p:nvPr/>
                </p:nvSpPr>
                <p:spPr bwMode="hidden">
                  <a:xfrm rot="2028410" flipH="1">
                    <a:off x="3681"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80" name="Freeform 64"/>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81" name="Group 65"/>
                <p:cNvGrpSpPr>
                  <a:grpSpLocks/>
                </p:cNvGrpSpPr>
                <p:nvPr/>
              </p:nvGrpSpPr>
              <p:grpSpPr bwMode="auto">
                <a:xfrm>
                  <a:off x="3554" y="118"/>
                  <a:ext cx="664" cy="349"/>
                  <a:chOff x="3554" y="118"/>
                  <a:chExt cx="664" cy="349"/>
                </a:xfrm>
              </p:grpSpPr>
              <p:sp>
                <p:nvSpPr>
                  <p:cNvPr id="444482" name="Freeform 66"/>
                  <p:cNvSpPr>
                    <a:spLocks/>
                  </p:cNvSpPr>
                  <p:nvPr/>
                </p:nvSpPr>
                <p:spPr bwMode="hidden">
                  <a:xfrm rot="2664424" flipH="1">
                    <a:off x="3727" y="383"/>
                    <a:ext cx="491"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83" name="Freeform 67"/>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84" name="Group 68"/>
                <p:cNvGrpSpPr>
                  <a:grpSpLocks/>
                </p:cNvGrpSpPr>
                <p:nvPr/>
              </p:nvGrpSpPr>
              <p:grpSpPr bwMode="auto">
                <a:xfrm>
                  <a:off x="3784" y="30"/>
                  <a:ext cx="305" cy="593"/>
                  <a:chOff x="1633" y="104"/>
                  <a:chExt cx="778" cy="1512"/>
                </a:xfrm>
              </p:grpSpPr>
              <p:sp>
                <p:nvSpPr>
                  <p:cNvPr id="444485" name="Freeform 69"/>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86" name="Freeform 70"/>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87" name="Group 71"/>
                <p:cNvGrpSpPr>
                  <a:grpSpLocks/>
                </p:cNvGrpSpPr>
                <p:nvPr/>
              </p:nvGrpSpPr>
              <p:grpSpPr bwMode="auto">
                <a:xfrm>
                  <a:off x="3903" y="0"/>
                  <a:ext cx="248" cy="601"/>
                  <a:chOff x="1935" y="28"/>
                  <a:chExt cx="634" cy="1534"/>
                </a:xfrm>
              </p:grpSpPr>
              <p:sp>
                <p:nvSpPr>
                  <p:cNvPr id="444488" name="Freeform 72"/>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89" name="Freeform 73"/>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90" name="Group 74"/>
                <p:cNvGrpSpPr>
                  <a:grpSpLocks/>
                </p:cNvGrpSpPr>
                <p:nvPr/>
              </p:nvGrpSpPr>
              <p:grpSpPr bwMode="auto">
                <a:xfrm>
                  <a:off x="4251" y="252"/>
                  <a:ext cx="723" cy="222"/>
                  <a:chOff x="2822" y="672"/>
                  <a:chExt cx="1845" cy="566"/>
                </a:xfrm>
              </p:grpSpPr>
              <p:sp>
                <p:nvSpPr>
                  <p:cNvPr id="444491" name="Freeform 75"/>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92" name="Freeform 76"/>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493" name="Group 77"/>
                <p:cNvGrpSpPr>
                  <a:grpSpLocks/>
                </p:cNvGrpSpPr>
                <p:nvPr/>
              </p:nvGrpSpPr>
              <p:grpSpPr bwMode="auto">
                <a:xfrm>
                  <a:off x="4196" y="163"/>
                  <a:ext cx="699" cy="282"/>
                  <a:chOff x="2683" y="445"/>
                  <a:chExt cx="1781" cy="717"/>
                </a:xfrm>
              </p:grpSpPr>
              <p:sp>
                <p:nvSpPr>
                  <p:cNvPr id="444494" name="Freeform 78"/>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95" name="Freeform 79"/>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444496"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497" name="Freeform 81"/>
                <p:cNvSpPr>
                  <a:spLocks/>
                </p:cNvSpPr>
                <p:nvPr/>
              </p:nvSpPr>
              <p:spPr bwMode="hidden">
                <a:xfrm rot="4578755" flipH="1">
                  <a:off x="3977" y="77"/>
                  <a:ext cx="216"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444498" name="Group 82"/>
                <p:cNvGrpSpPr>
                  <a:grpSpLocks/>
                </p:cNvGrpSpPr>
                <p:nvPr/>
              </p:nvGrpSpPr>
              <p:grpSpPr bwMode="auto">
                <a:xfrm>
                  <a:off x="4242" y="5"/>
                  <a:ext cx="251" cy="596"/>
                  <a:chOff x="2800" y="41"/>
                  <a:chExt cx="640" cy="1520"/>
                </a:xfrm>
              </p:grpSpPr>
              <p:sp>
                <p:nvSpPr>
                  <p:cNvPr id="444499" name="Freeform 83"/>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00" name="Freeform 84"/>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501" name="Group 85"/>
                <p:cNvGrpSpPr>
                  <a:grpSpLocks/>
                </p:cNvGrpSpPr>
                <p:nvPr/>
              </p:nvGrpSpPr>
              <p:grpSpPr bwMode="auto">
                <a:xfrm>
                  <a:off x="4295" y="53"/>
                  <a:ext cx="398" cy="574"/>
                  <a:chOff x="2934" y="163"/>
                  <a:chExt cx="1017" cy="1464"/>
                </a:xfrm>
              </p:grpSpPr>
              <p:sp>
                <p:nvSpPr>
                  <p:cNvPr id="444502" name="Freeform 86"/>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03" name="Freeform 87"/>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504" name="Group 88"/>
                <p:cNvGrpSpPr>
                  <a:grpSpLocks/>
                </p:cNvGrpSpPr>
                <p:nvPr/>
              </p:nvGrpSpPr>
              <p:grpSpPr bwMode="auto">
                <a:xfrm>
                  <a:off x="4215" y="2"/>
                  <a:ext cx="95" cy="567"/>
                  <a:chOff x="2730" y="32"/>
                  <a:chExt cx="243" cy="1448"/>
                </a:xfrm>
              </p:grpSpPr>
              <p:sp>
                <p:nvSpPr>
                  <p:cNvPr id="444505" name="Freeform 89"/>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06" name="Freeform 90"/>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507" name="Group 91"/>
                <p:cNvGrpSpPr>
                  <a:grpSpLocks/>
                </p:cNvGrpSpPr>
                <p:nvPr/>
              </p:nvGrpSpPr>
              <p:grpSpPr bwMode="auto">
                <a:xfrm>
                  <a:off x="3514" y="683"/>
                  <a:ext cx="425" cy="960"/>
                  <a:chOff x="943" y="1769"/>
                  <a:chExt cx="1085" cy="2450"/>
                </a:xfrm>
              </p:grpSpPr>
              <p:sp>
                <p:nvSpPr>
                  <p:cNvPr id="444508" name="Freeform 92"/>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09" name="Freeform 93"/>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510" name="Group 94"/>
                <p:cNvGrpSpPr>
                  <a:grpSpLocks/>
                </p:cNvGrpSpPr>
                <p:nvPr/>
              </p:nvGrpSpPr>
              <p:grpSpPr bwMode="auto">
                <a:xfrm>
                  <a:off x="3715" y="748"/>
                  <a:ext cx="300" cy="930"/>
                  <a:chOff x="1455" y="1936"/>
                  <a:chExt cx="766" cy="2373"/>
                </a:xfrm>
              </p:grpSpPr>
              <p:sp>
                <p:nvSpPr>
                  <p:cNvPr id="444511" name="Freeform 95"/>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12" name="Freeform 96"/>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513" name="Group 97"/>
                <p:cNvGrpSpPr>
                  <a:grpSpLocks/>
                </p:cNvGrpSpPr>
                <p:nvPr/>
              </p:nvGrpSpPr>
              <p:grpSpPr bwMode="auto">
                <a:xfrm rot="88588">
                  <a:off x="3923" y="769"/>
                  <a:ext cx="180" cy="913"/>
                  <a:chOff x="1956" y="1990"/>
                  <a:chExt cx="492" cy="2604"/>
                </a:xfrm>
              </p:grpSpPr>
              <p:sp>
                <p:nvSpPr>
                  <p:cNvPr id="444514" name="Freeform 98"/>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15" name="Freeform 99"/>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516" name="Group 100"/>
                <p:cNvGrpSpPr>
                  <a:grpSpLocks/>
                </p:cNvGrpSpPr>
                <p:nvPr/>
              </p:nvGrpSpPr>
              <p:grpSpPr bwMode="auto">
                <a:xfrm>
                  <a:off x="4451" y="662"/>
                  <a:ext cx="442" cy="951"/>
                  <a:chOff x="3334" y="1717"/>
                  <a:chExt cx="1125" cy="2426"/>
                </a:xfrm>
              </p:grpSpPr>
              <p:sp>
                <p:nvSpPr>
                  <p:cNvPr id="444517" name="Freeform 101"/>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18" name="Freeform 102"/>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519" name="Group 103"/>
                <p:cNvGrpSpPr>
                  <a:grpSpLocks/>
                </p:cNvGrpSpPr>
                <p:nvPr/>
              </p:nvGrpSpPr>
              <p:grpSpPr bwMode="auto">
                <a:xfrm>
                  <a:off x="4391" y="721"/>
                  <a:ext cx="347" cy="951"/>
                  <a:chOff x="3181" y="1866"/>
                  <a:chExt cx="883" cy="2426"/>
                </a:xfrm>
              </p:grpSpPr>
              <p:sp>
                <p:nvSpPr>
                  <p:cNvPr id="444520" name="Freeform 104"/>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21" name="Freeform 105"/>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522" name="Group 106"/>
                <p:cNvGrpSpPr>
                  <a:grpSpLocks/>
                </p:cNvGrpSpPr>
                <p:nvPr/>
              </p:nvGrpSpPr>
              <p:grpSpPr bwMode="auto">
                <a:xfrm>
                  <a:off x="4323" y="767"/>
                  <a:ext cx="243" cy="935"/>
                  <a:chOff x="3006" y="1983"/>
                  <a:chExt cx="619" cy="2386"/>
                </a:xfrm>
              </p:grpSpPr>
              <p:sp>
                <p:nvSpPr>
                  <p:cNvPr id="444523" name="Freeform 107"/>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24" name="Freeform 108"/>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525" name="Group 109"/>
                <p:cNvGrpSpPr>
                  <a:grpSpLocks/>
                </p:cNvGrpSpPr>
                <p:nvPr/>
              </p:nvGrpSpPr>
              <p:grpSpPr bwMode="auto">
                <a:xfrm>
                  <a:off x="4249" y="813"/>
                  <a:ext cx="159" cy="870"/>
                  <a:chOff x="2819" y="2101"/>
                  <a:chExt cx="405" cy="2219"/>
                </a:xfrm>
              </p:grpSpPr>
              <p:sp>
                <p:nvSpPr>
                  <p:cNvPr id="444526" name="Freeform 110"/>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27" name="Freeform 111"/>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4528" name="Group 112"/>
                <p:cNvGrpSpPr>
                  <a:grpSpLocks/>
                </p:cNvGrpSpPr>
                <p:nvPr/>
              </p:nvGrpSpPr>
              <p:grpSpPr bwMode="auto">
                <a:xfrm>
                  <a:off x="4045" y="826"/>
                  <a:ext cx="167" cy="857"/>
                  <a:chOff x="2287" y="2135"/>
                  <a:chExt cx="426" cy="2185"/>
                </a:xfrm>
              </p:grpSpPr>
              <p:sp>
                <p:nvSpPr>
                  <p:cNvPr id="444529" name="Freeform 113"/>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30" name="Freeform 114"/>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sp>
            <p:nvSpPr>
              <p:cNvPr id="444531" name="Freeform 115"/>
              <p:cNvSpPr>
                <a:spLocks/>
              </p:cNvSpPr>
              <p:nvPr/>
            </p:nvSpPr>
            <p:spPr bwMode="hidden">
              <a:xfrm flipH="1">
                <a:off x="3873" y="934"/>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32"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33"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34"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35"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36"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37"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38"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39"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40" name="Freeform 124"/>
              <p:cNvSpPr>
                <a:spLocks/>
              </p:cNvSpPr>
              <p:nvPr/>
            </p:nvSpPr>
            <p:spPr bwMode="hidden">
              <a:xfrm>
                <a:off x="4410" y="1033"/>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41" name="Freeform 125"/>
              <p:cNvSpPr>
                <a:spLocks/>
              </p:cNvSpPr>
              <p:nvPr/>
            </p:nvSpPr>
            <p:spPr bwMode="hidden">
              <a:xfrm rot="19660755" flipV="1">
                <a:off x="4114" y="843"/>
                <a:ext cx="173" cy="3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42"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43"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44"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45" name="Freeform 129"/>
              <p:cNvSpPr>
                <a:spLocks/>
              </p:cNvSpPr>
              <p:nvPr/>
            </p:nvSpPr>
            <p:spPr bwMode="hidden">
              <a:xfrm flipH="1">
                <a:off x="3307" y="982"/>
                <a:ext cx="425"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46" name="Freeform 130"/>
              <p:cNvSpPr>
                <a:spLocks/>
              </p:cNvSpPr>
              <p:nvPr/>
            </p:nvSpPr>
            <p:spPr bwMode="hidden">
              <a:xfrm flipH="1">
                <a:off x="3507" y="350"/>
                <a:ext cx="27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47"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48"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49" name="Freeform 133"/>
              <p:cNvSpPr>
                <a:spLocks/>
              </p:cNvSpPr>
              <p:nvPr/>
            </p:nvSpPr>
            <p:spPr bwMode="hidden">
              <a:xfrm>
                <a:off x="4636" y="576"/>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50" name="Freeform 134"/>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51" name="Freeform 135"/>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4552" name="Freeform 136"/>
              <p:cNvSpPr>
                <a:spLocks/>
              </p:cNvSpPr>
              <p:nvPr/>
            </p:nvSpPr>
            <p:spPr bwMode="hidden">
              <a:xfrm rot="1346631" flipH="1">
                <a:off x="3783"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sp>
        <p:nvSpPr>
          <p:cNvPr id="444553" name="Rectangle 137"/>
          <p:cNvSpPr>
            <a:spLocks noGrp="1" noChangeArrowheads="1"/>
          </p:cNvSpPr>
          <p:nvPr>
            <p:ph type="title"/>
          </p:nvPr>
        </p:nvSpPr>
        <p:spPr bwMode="auto">
          <a:xfrm>
            <a:off x="685800" y="301625"/>
            <a:ext cx="77724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444554" name="Rectangle 138"/>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44555" name="Rectangle 13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ru-RU" altLang="ru-RU"/>
          </a:p>
        </p:txBody>
      </p:sp>
      <p:sp>
        <p:nvSpPr>
          <p:cNvPr id="444556" name="Rectangle 14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ru-RU" altLang="ru-RU"/>
          </a:p>
        </p:txBody>
      </p:sp>
      <p:sp>
        <p:nvSpPr>
          <p:cNvPr id="444557" name="Rectangle 14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B8059DF4-744E-4B4B-9282-71503658C3CE}"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743"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53" r:id="rId12"/>
  </p:sldLayoutIdLst>
  <p:transition spd="med" advClick="0" advTm="400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44553"/>
                                        </p:tgtEl>
                                        <p:attrNameLst>
                                          <p:attrName>style.visibility</p:attrName>
                                        </p:attrNameLst>
                                      </p:cBhvr>
                                      <p:to>
                                        <p:strVal val="visible"/>
                                      </p:to>
                                    </p:set>
                                    <p:animEffect transition="in" filter="fade">
                                      <p:cBhvr>
                                        <p:cTn id="7" dur="600">
                                          <p:stCondLst>
                                            <p:cond delay="0"/>
                                          </p:stCondLst>
                                        </p:cTn>
                                        <p:tgtEl>
                                          <p:spTgt spid="444553"/>
                                        </p:tgtEl>
                                      </p:cBhvr>
                                    </p:animEffect>
                                    <p:anim calcmode="lin" valueType="num">
                                      <p:cBhvr>
                                        <p:cTn id="8" dur="600" fill="hold">
                                          <p:stCondLst>
                                            <p:cond delay="0"/>
                                          </p:stCondLst>
                                        </p:cTn>
                                        <p:tgtEl>
                                          <p:spTgt spid="444553"/>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44553"/>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44553"/>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44554">
                                            <p:txEl>
                                              <p:pRg st="0" end="0"/>
                                            </p:txEl>
                                          </p:spTgt>
                                        </p:tgtEl>
                                        <p:attrNameLst>
                                          <p:attrName>style.visibility</p:attrName>
                                        </p:attrNameLst>
                                      </p:cBhvr>
                                      <p:to>
                                        <p:strVal val="visible"/>
                                      </p:to>
                                    </p:set>
                                    <p:animEffect transition="in" filter="slide(fromBottom)">
                                      <p:cBhvr>
                                        <p:cTn id="15" dur="500">
                                          <p:stCondLst>
                                            <p:cond delay="0"/>
                                          </p:stCondLst>
                                        </p:cTn>
                                        <p:tgtEl>
                                          <p:spTgt spid="444554">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44554">
                                            <p:txEl>
                                              <p:pRg st="1" end="1"/>
                                            </p:txEl>
                                          </p:spTgt>
                                        </p:tgtEl>
                                        <p:attrNameLst>
                                          <p:attrName>style.visibility</p:attrName>
                                        </p:attrNameLst>
                                      </p:cBhvr>
                                      <p:to>
                                        <p:strVal val="visible"/>
                                      </p:to>
                                    </p:set>
                                    <p:animEffect transition="in" filter="slide(fromBottom)">
                                      <p:cBhvr>
                                        <p:cTn id="18" dur="500">
                                          <p:stCondLst>
                                            <p:cond delay="0"/>
                                          </p:stCondLst>
                                        </p:cTn>
                                        <p:tgtEl>
                                          <p:spTgt spid="444554">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444554">
                                            <p:txEl>
                                              <p:pRg st="2" end="2"/>
                                            </p:txEl>
                                          </p:spTgt>
                                        </p:tgtEl>
                                        <p:attrNameLst>
                                          <p:attrName>style.visibility</p:attrName>
                                        </p:attrNameLst>
                                      </p:cBhvr>
                                      <p:to>
                                        <p:strVal val="visible"/>
                                      </p:to>
                                    </p:set>
                                    <p:animEffect transition="in" filter="slide(fromBottom)">
                                      <p:cBhvr>
                                        <p:cTn id="21" dur="500">
                                          <p:stCondLst>
                                            <p:cond delay="0"/>
                                          </p:stCondLst>
                                        </p:cTn>
                                        <p:tgtEl>
                                          <p:spTgt spid="444554">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444554">
                                            <p:txEl>
                                              <p:pRg st="3" end="3"/>
                                            </p:txEl>
                                          </p:spTgt>
                                        </p:tgtEl>
                                        <p:attrNameLst>
                                          <p:attrName>style.visibility</p:attrName>
                                        </p:attrNameLst>
                                      </p:cBhvr>
                                      <p:to>
                                        <p:strVal val="visible"/>
                                      </p:to>
                                    </p:set>
                                    <p:animEffect transition="in" filter="slide(fromBottom)">
                                      <p:cBhvr>
                                        <p:cTn id="24" dur="500">
                                          <p:stCondLst>
                                            <p:cond delay="0"/>
                                          </p:stCondLst>
                                        </p:cTn>
                                        <p:tgtEl>
                                          <p:spTgt spid="444554">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444554">
                                            <p:txEl>
                                              <p:pRg st="4" end="4"/>
                                            </p:txEl>
                                          </p:spTgt>
                                        </p:tgtEl>
                                        <p:attrNameLst>
                                          <p:attrName>style.visibility</p:attrName>
                                        </p:attrNameLst>
                                      </p:cBhvr>
                                      <p:to>
                                        <p:strVal val="visible"/>
                                      </p:to>
                                    </p:set>
                                    <p:animEffect transition="in" filter="slide(fromBottom)">
                                      <p:cBhvr>
                                        <p:cTn id="27" dur="500">
                                          <p:stCondLst>
                                            <p:cond delay="0"/>
                                          </p:stCondLst>
                                        </p:cTn>
                                        <p:tgtEl>
                                          <p:spTgt spid="4445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553" grpId="0"/>
      <p:bldP spid="444554" grpId="0" build="p">
        <p:tmplLst>
          <p:tmpl lvl="1">
            <p:tnLst>
              <p:par>
                <p:cTn presetID="12" presetClass="entr" presetSubtype="4" fill="hold" nodeType="clickEffect">
                  <p:stCondLst>
                    <p:cond delay="0"/>
                  </p:stCondLst>
                  <p:childTnLst>
                    <p:set>
                      <p:cBhvr>
                        <p:cTn dur="1" fill="hold">
                          <p:stCondLst>
                            <p:cond delay="0"/>
                          </p:stCondLst>
                        </p:cTn>
                        <p:tgtEl>
                          <p:spTgt spid="444554"/>
                        </p:tgtEl>
                        <p:attrNameLst>
                          <p:attrName>style.visibility</p:attrName>
                        </p:attrNameLst>
                      </p:cBhvr>
                      <p:to>
                        <p:strVal val="visible"/>
                      </p:to>
                    </p:set>
                    <p:animEffect transition="in" filter="slide(fromBottom)">
                      <p:cBhvr>
                        <p:cTn dur="500">
                          <p:stCondLst>
                            <p:cond delay="0"/>
                          </p:stCondLst>
                        </p:cTn>
                        <p:tgtEl>
                          <p:spTgt spid="444554"/>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444554"/>
                        </p:tgtEl>
                        <p:attrNameLst>
                          <p:attrName>style.visibility</p:attrName>
                        </p:attrNameLst>
                      </p:cBhvr>
                      <p:to>
                        <p:strVal val="visible"/>
                      </p:to>
                    </p:set>
                    <p:animEffect transition="in" filter="slide(fromBottom)">
                      <p:cBhvr>
                        <p:cTn dur="500">
                          <p:stCondLst>
                            <p:cond delay="0"/>
                          </p:stCondLst>
                        </p:cTn>
                        <p:tgtEl>
                          <p:spTgt spid="444554"/>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444554"/>
                        </p:tgtEl>
                        <p:attrNameLst>
                          <p:attrName>style.visibility</p:attrName>
                        </p:attrNameLst>
                      </p:cBhvr>
                      <p:to>
                        <p:strVal val="visible"/>
                      </p:to>
                    </p:set>
                    <p:animEffect transition="in" filter="slide(fromBottom)">
                      <p:cBhvr>
                        <p:cTn dur="500">
                          <p:stCondLst>
                            <p:cond delay="0"/>
                          </p:stCondLst>
                        </p:cTn>
                        <p:tgtEl>
                          <p:spTgt spid="444554"/>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444554"/>
                        </p:tgtEl>
                        <p:attrNameLst>
                          <p:attrName>style.visibility</p:attrName>
                        </p:attrNameLst>
                      </p:cBhvr>
                      <p:to>
                        <p:strVal val="visible"/>
                      </p:to>
                    </p:set>
                    <p:animEffect transition="in" filter="slide(fromBottom)">
                      <p:cBhvr>
                        <p:cTn dur="500">
                          <p:stCondLst>
                            <p:cond delay="0"/>
                          </p:stCondLst>
                        </p:cTn>
                        <p:tgtEl>
                          <p:spTgt spid="444554"/>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444554"/>
                        </p:tgtEl>
                        <p:attrNameLst>
                          <p:attrName>style.visibility</p:attrName>
                        </p:attrNameLst>
                      </p:cBhvr>
                      <p:to>
                        <p:strVal val="visible"/>
                      </p:to>
                    </p:set>
                    <p:animEffect transition="in" filter="slide(fromBottom)">
                      <p:cBhvr>
                        <p:cTn dur="500">
                          <p:stCondLst>
                            <p:cond delay="0"/>
                          </p:stCondLst>
                        </p:cTn>
                        <p:tgtEl>
                          <p:spTgt spid="444554"/>
                        </p:tgtEl>
                      </p:cBhvr>
                    </p:animEffect>
                  </p:childTnLst>
                </p:cTn>
              </p:par>
            </p:tnLst>
          </p:tmpl>
        </p:tmplLst>
      </p:bldP>
    </p:bldLst>
  </p:timing>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anose="020B0A04020102020204" pitchFamily="34" charset="0"/>
          <a:cs typeface="Arial" panose="020B0604020202020204" pitchFamily="34" charset="0"/>
        </a:defRPr>
      </a:lvl2pPr>
      <a:lvl3pPr algn="l" rtl="0" fontAlgn="base">
        <a:spcBef>
          <a:spcPct val="0"/>
        </a:spcBef>
        <a:spcAft>
          <a:spcPct val="0"/>
        </a:spcAft>
        <a:defRPr sz="4400">
          <a:solidFill>
            <a:schemeClr val="tx2"/>
          </a:solidFill>
          <a:latin typeface="Arial Black" panose="020B0A04020102020204" pitchFamily="34" charset="0"/>
          <a:cs typeface="Arial" panose="020B0604020202020204" pitchFamily="34" charset="0"/>
        </a:defRPr>
      </a:lvl3pPr>
      <a:lvl4pPr algn="l" rtl="0" fontAlgn="base">
        <a:spcBef>
          <a:spcPct val="0"/>
        </a:spcBef>
        <a:spcAft>
          <a:spcPct val="0"/>
        </a:spcAft>
        <a:defRPr sz="4400">
          <a:solidFill>
            <a:schemeClr val="tx2"/>
          </a:solidFill>
          <a:latin typeface="Arial Black" panose="020B0A04020102020204" pitchFamily="34" charset="0"/>
          <a:cs typeface="Arial" panose="020B0604020202020204" pitchFamily="34" charset="0"/>
        </a:defRPr>
      </a:lvl4pPr>
      <a:lvl5pPr algn="l" rtl="0" fontAlgn="base">
        <a:spcBef>
          <a:spcPct val="0"/>
        </a:spcBef>
        <a:spcAft>
          <a:spcPct val="0"/>
        </a:spcAft>
        <a:defRPr sz="4400">
          <a:solidFill>
            <a:schemeClr val="tx2"/>
          </a:solidFill>
          <a:latin typeface="Arial Black" panose="020B0A040201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6.xml"/><Relationship Id="rId1" Type="http://schemas.openxmlformats.org/officeDocument/2006/relationships/audio" Target="file:///E:\&#1053;&#1086;&#1074;&#1072;&#1103;%20&#1087;&#1072;&#1087;&#1082;&#1072;\zavvoina.mp3"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6.xml"/><Relationship Id="rId1" Type="http://schemas.openxmlformats.org/officeDocument/2006/relationships/audio" Target="file:///E:\&#1053;&#1086;&#1074;&#1072;&#1103;%20&#1087;&#1072;&#1087;&#1082;&#1072;\dark_night.mp3" TargetMode="Externa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6.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slideLayout" Target="../slideLayouts/slideLayout36.xml"/><Relationship Id="rId1" Type="http://schemas.openxmlformats.org/officeDocument/2006/relationships/audio" Target="file:///E:\&#1053;&#1086;&#1074;&#1072;&#1103;%20&#1087;&#1072;&#1087;&#1082;&#1072;\ne_trogaj.mp3" TargetMode="Externa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3.jpe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36.xml"/><Relationship Id="rId1" Type="http://schemas.openxmlformats.org/officeDocument/2006/relationships/audio" Target="file:///E:\&#1053;&#1086;&#1074;&#1072;&#1103;%20&#1087;&#1072;&#1087;&#1082;&#1072;\mos.mp3"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jpeg"/><Relationship Id="rId1" Type="http://schemas.openxmlformats.org/officeDocument/2006/relationships/slideLayout" Target="../slideLayouts/slideLayout36.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audio" Target="file:///E:\&#1053;&#1086;&#1074;&#1072;&#1103;%20&#1087;&#1072;&#1087;&#1082;&#1072;\mos.mp3"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4.xml"/><Relationship Id="rId1" Type="http://schemas.openxmlformats.org/officeDocument/2006/relationships/audio" Target="file:///E:\&#1053;&#1086;&#1074;&#1072;&#1103;%20&#1087;&#1072;&#1087;&#1082;&#1072;\iskatel_index.mp3" TargetMode="External"/><Relationship Id="rId6" Type="http://schemas.openxmlformats.org/officeDocument/2006/relationships/image" Target="../media/image4.png"/><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5.jpeg"/><Relationship Id="rId1" Type="http://schemas.openxmlformats.org/officeDocument/2006/relationships/slideLayout" Target="../slideLayouts/slideLayout106.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6.jpeg"/><Relationship Id="rId1" Type="http://schemas.openxmlformats.org/officeDocument/2006/relationships/slideLayout" Target="../slideLayouts/slideLayout106.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E:\&#1053;&#1086;&#1074;&#1072;&#1103;%20&#1087;&#1072;&#1087;&#1082;&#1072;\art_marsh.mp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00"/>
            </a:gs>
            <a:gs pos="100000">
              <a:srgbClr val="0000CC"/>
            </a:gs>
          </a:gsLst>
          <a:path path="rect">
            <a:fillToRect t="100000" r="100000"/>
          </a:path>
        </a:gra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68313" y="333375"/>
            <a:ext cx="8229600" cy="5792788"/>
          </a:xfrm>
        </p:spPr>
        <p:txBody>
          <a:bodyPr/>
          <a:lstStyle/>
          <a:p>
            <a:pPr algn="ctr">
              <a:buFontTx/>
              <a:buNone/>
            </a:pPr>
            <a:r>
              <a:rPr lang="ru-RU" altLang="ru-RU" sz="1800"/>
              <a:t>Федеральное агентство по образованию</a:t>
            </a:r>
          </a:p>
          <a:p>
            <a:pPr algn="ctr">
              <a:buFontTx/>
              <a:buNone/>
            </a:pPr>
            <a:r>
              <a:rPr lang="ru-RU" altLang="ru-RU" sz="1800"/>
              <a:t>Профессиональное училище-2</a:t>
            </a:r>
          </a:p>
          <a:p>
            <a:pPr>
              <a:buFontTx/>
              <a:buNone/>
            </a:pPr>
            <a:endParaRPr lang="ru-RU" altLang="ru-RU" sz="1800"/>
          </a:p>
        </p:txBody>
      </p:sp>
      <p:sp>
        <p:nvSpPr>
          <p:cNvPr id="9222" name="WordArt 6"/>
          <p:cNvSpPr>
            <a:spLocks noChangeArrowheads="1" noChangeShapeType="1" noTextEdit="1"/>
          </p:cNvSpPr>
          <p:nvPr/>
        </p:nvSpPr>
        <p:spPr bwMode="auto">
          <a:xfrm>
            <a:off x="2843213" y="2420938"/>
            <a:ext cx="3168650" cy="720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2787"/>
                <a:gd name="adj2" fmla="val 0"/>
              </a:avLst>
            </a:prstTxWarp>
          </a:bodyPr>
          <a:lstStyle/>
          <a:p>
            <a:pPr algn="ctr"/>
            <a:r>
              <a:rPr lang="ru-RU" sz="1800" kern="1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работа</a:t>
            </a:r>
          </a:p>
        </p:txBody>
      </p:sp>
      <p:sp>
        <p:nvSpPr>
          <p:cNvPr id="9223" name="WordArt 7"/>
          <p:cNvSpPr>
            <a:spLocks noChangeArrowheads="1" noChangeShapeType="1" noTextEdit="1"/>
          </p:cNvSpPr>
          <p:nvPr/>
        </p:nvSpPr>
        <p:spPr bwMode="auto">
          <a:xfrm>
            <a:off x="2124075" y="1412875"/>
            <a:ext cx="5040313" cy="720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14"/>
                <a:gd name="adj2" fmla="val 0"/>
              </a:avLst>
            </a:prstTxWarp>
          </a:bodyPr>
          <a:lstStyle/>
          <a:p>
            <a:pPr algn="ctr"/>
            <a:r>
              <a:rPr lang="ru-RU" sz="2400" kern="1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экзаменационная </a:t>
            </a:r>
          </a:p>
        </p:txBody>
      </p:sp>
      <p:sp>
        <p:nvSpPr>
          <p:cNvPr id="9224" name="Text Box 8"/>
          <p:cNvSpPr txBox="1">
            <a:spLocks noChangeArrowheads="1"/>
          </p:cNvSpPr>
          <p:nvPr/>
        </p:nvSpPr>
        <p:spPr bwMode="auto">
          <a:xfrm>
            <a:off x="1116013" y="3429000"/>
            <a:ext cx="1169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1800">
                <a:latin typeface="Arial" panose="020B0604020202020204" pitchFamily="34" charset="0"/>
              </a:rPr>
              <a:t>На тему: </a:t>
            </a:r>
          </a:p>
        </p:txBody>
      </p:sp>
      <p:sp>
        <p:nvSpPr>
          <p:cNvPr id="9225" name="WordArt 9"/>
          <p:cNvSpPr>
            <a:spLocks noChangeArrowheads="1" noChangeShapeType="1" noTextEdit="1"/>
          </p:cNvSpPr>
          <p:nvPr/>
        </p:nvSpPr>
        <p:spPr bwMode="auto">
          <a:xfrm>
            <a:off x="2555875" y="3357563"/>
            <a:ext cx="4321175" cy="576262"/>
          </a:xfrm>
          <a:prstGeom prst="rect">
            <a:avLst/>
          </a:prstGeom>
        </p:spPr>
        <p:txBody>
          <a:bodyPr wrap="none" fromWordArt="1">
            <a:prstTxWarp prst="textPlain">
              <a:avLst>
                <a:gd name="adj" fmla="val 48940"/>
              </a:avLst>
            </a:prstTxWarp>
          </a:bodyPr>
          <a:lstStyle/>
          <a:p>
            <a:pPr algn="ctr"/>
            <a:r>
              <a:rPr lang="ru-RU" sz="1800"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rPr>
              <a:t>Великая Отечественая Война</a:t>
            </a:r>
          </a:p>
        </p:txBody>
      </p:sp>
      <p:sp>
        <p:nvSpPr>
          <p:cNvPr id="9226" name="Text Box 10"/>
          <p:cNvSpPr txBox="1">
            <a:spLocks noChangeArrowheads="1"/>
          </p:cNvSpPr>
          <p:nvPr/>
        </p:nvSpPr>
        <p:spPr bwMode="auto">
          <a:xfrm>
            <a:off x="6300788" y="4437063"/>
            <a:ext cx="266382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1800">
                <a:latin typeface="Arial" panose="020B0604020202020204" pitchFamily="34" charset="0"/>
              </a:rPr>
              <a:t>Выполнил: учащийся 2-го кр.18 гр. Пономарёв Артём </a:t>
            </a:r>
          </a:p>
          <a:p>
            <a:pPr algn="ctr"/>
            <a:r>
              <a:rPr lang="ru-RU" altLang="ru-RU" sz="1800">
                <a:latin typeface="Arial" panose="020B0604020202020204" pitchFamily="34" charset="0"/>
              </a:rPr>
              <a:t>Проверила: преподаватель истории Панюшина Л.П.</a:t>
            </a:r>
          </a:p>
        </p:txBody>
      </p:sp>
      <p:sp>
        <p:nvSpPr>
          <p:cNvPr id="9238" name="Text Box 22"/>
          <p:cNvSpPr txBox="1">
            <a:spLocks noChangeArrowheads="1"/>
          </p:cNvSpPr>
          <p:nvPr/>
        </p:nvSpPr>
        <p:spPr bwMode="auto">
          <a:xfrm>
            <a:off x="2608263" y="6302375"/>
            <a:ext cx="18923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ltLang="ru-RU"/>
          </a:p>
        </p:txBody>
      </p:sp>
      <p:pic>
        <p:nvPicPr>
          <p:cNvPr id="9240" name="zavvoina.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iterate type="wd">
                                    <p:tmPct val="10000"/>
                                  </p:iterate>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amond(in)">
                                      <p:cBhvr>
                                        <p:cTn id="7" dur="2000"/>
                                        <p:tgtEl>
                                          <p:spTgt spid="9219">
                                            <p:txEl>
                                              <p:pRg st="0" end="0"/>
                                            </p:txEl>
                                          </p:spTgt>
                                        </p:tgtEl>
                                      </p:cBhvr>
                                    </p:animEffect>
                                  </p:childTnLst>
                                </p:cTn>
                              </p:par>
                            </p:childTnLst>
                          </p:cTn>
                        </p:par>
                        <p:par>
                          <p:cTn id="8" fill="hold" nodeType="afterGroup">
                            <p:stCondLst>
                              <p:cond delay="2600"/>
                            </p:stCondLst>
                            <p:childTnLst>
                              <p:par>
                                <p:cTn id="9" presetID="8" presetClass="entr" presetSubtype="16" fill="hold" nodeType="afterEffect">
                                  <p:stCondLst>
                                    <p:cond delay="0"/>
                                  </p:stCondLst>
                                  <p:iterate type="wd">
                                    <p:tmPct val="10000"/>
                                  </p:iterate>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diamond(in)">
                                      <p:cBhvr>
                                        <p:cTn id="11" dur="2000"/>
                                        <p:tgtEl>
                                          <p:spTgt spid="9219">
                                            <p:txEl>
                                              <p:pRg st="1" end="1"/>
                                            </p:txEl>
                                          </p:spTgt>
                                        </p:tgtEl>
                                      </p:cBhvr>
                                    </p:animEffect>
                                  </p:childTnLst>
                                </p:cTn>
                              </p:par>
                            </p:childTnLst>
                          </p:cTn>
                        </p:par>
                        <p:par>
                          <p:cTn id="12" fill="hold" nodeType="afterGroup">
                            <p:stCondLst>
                              <p:cond delay="4800"/>
                            </p:stCondLst>
                            <p:childTnLst>
                              <p:par>
                                <p:cTn id="13" presetID="35" presetClass="entr" presetSubtype="0" fill="hold" grpId="0" nodeType="afterEffect">
                                  <p:stCondLst>
                                    <p:cond delay="0"/>
                                  </p:stCondLst>
                                  <p:childTnLst>
                                    <p:set>
                                      <p:cBhvr>
                                        <p:cTn id="14" dur="1" fill="hold">
                                          <p:stCondLst>
                                            <p:cond delay="0"/>
                                          </p:stCondLst>
                                        </p:cTn>
                                        <p:tgtEl>
                                          <p:spTgt spid="9223"/>
                                        </p:tgtEl>
                                        <p:attrNameLst>
                                          <p:attrName>style.visibility</p:attrName>
                                        </p:attrNameLst>
                                      </p:cBhvr>
                                      <p:to>
                                        <p:strVal val="visible"/>
                                      </p:to>
                                    </p:set>
                                    <p:animEffect transition="in" filter="fade">
                                      <p:cBhvr>
                                        <p:cTn id="15" dur="1000"/>
                                        <p:tgtEl>
                                          <p:spTgt spid="9223"/>
                                        </p:tgtEl>
                                      </p:cBhvr>
                                    </p:animEffect>
                                    <p:anim calcmode="lin" valueType="num">
                                      <p:cBhvr>
                                        <p:cTn id="16" dur="1000" fill="hold"/>
                                        <p:tgtEl>
                                          <p:spTgt spid="9223"/>
                                        </p:tgtEl>
                                        <p:attrNameLst>
                                          <p:attrName>style.rotation</p:attrName>
                                        </p:attrNameLst>
                                      </p:cBhvr>
                                      <p:tavLst>
                                        <p:tav tm="0">
                                          <p:val>
                                            <p:fltVal val="720"/>
                                          </p:val>
                                        </p:tav>
                                        <p:tav tm="100000">
                                          <p:val>
                                            <p:fltVal val="0"/>
                                          </p:val>
                                        </p:tav>
                                      </p:tavLst>
                                    </p:anim>
                                    <p:anim calcmode="lin" valueType="num">
                                      <p:cBhvr>
                                        <p:cTn id="17" dur="1000" fill="hold"/>
                                        <p:tgtEl>
                                          <p:spTgt spid="9223"/>
                                        </p:tgtEl>
                                        <p:attrNameLst>
                                          <p:attrName>ppt_h</p:attrName>
                                        </p:attrNameLst>
                                      </p:cBhvr>
                                      <p:tavLst>
                                        <p:tav tm="0">
                                          <p:val>
                                            <p:fltVal val="0"/>
                                          </p:val>
                                        </p:tav>
                                        <p:tav tm="100000">
                                          <p:val>
                                            <p:strVal val="#ppt_h"/>
                                          </p:val>
                                        </p:tav>
                                      </p:tavLst>
                                    </p:anim>
                                    <p:anim calcmode="lin" valueType="num">
                                      <p:cBhvr>
                                        <p:cTn id="18" dur="1000" fill="hold"/>
                                        <p:tgtEl>
                                          <p:spTgt spid="9223"/>
                                        </p:tgtEl>
                                        <p:attrNameLst>
                                          <p:attrName>ppt_w</p:attrName>
                                        </p:attrNameLst>
                                      </p:cBhvr>
                                      <p:tavLst>
                                        <p:tav tm="0">
                                          <p:val>
                                            <p:fltVal val="0"/>
                                          </p:val>
                                        </p:tav>
                                        <p:tav tm="100000">
                                          <p:val>
                                            <p:strVal val="#ppt_w"/>
                                          </p:val>
                                        </p:tav>
                                      </p:tavLst>
                                    </p:anim>
                                  </p:childTnLst>
                                </p:cTn>
                              </p:par>
                            </p:childTnLst>
                          </p:cTn>
                        </p:par>
                        <p:par>
                          <p:cTn id="19" fill="hold" nodeType="afterGroup">
                            <p:stCondLst>
                              <p:cond delay="5800"/>
                            </p:stCondLst>
                            <p:childTnLst>
                              <p:par>
                                <p:cTn id="20" presetID="35" presetClass="entr" presetSubtype="0" fill="hold" grpId="0" nodeType="after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fade">
                                      <p:cBhvr>
                                        <p:cTn id="22" dur="1000"/>
                                        <p:tgtEl>
                                          <p:spTgt spid="9222"/>
                                        </p:tgtEl>
                                      </p:cBhvr>
                                    </p:animEffect>
                                    <p:anim calcmode="lin" valueType="num">
                                      <p:cBhvr>
                                        <p:cTn id="23" dur="1000" fill="hold"/>
                                        <p:tgtEl>
                                          <p:spTgt spid="9222"/>
                                        </p:tgtEl>
                                        <p:attrNameLst>
                                          <p:attrName>style.rotation</p:attrName>
                                        </p:attrNameLst>
                                      </p:cBhvr>
                                      <p:tavLst>
                                        <p:tav tm="0">
                                          <p:val>
                                            <p:fltVal val="720"/>
                                          </p:val>
                                        </p:tav>
                                        <p:tav tm="100000">
                                          <p:val>
                                            <p:fltVal val="0"/>
                                          </p:val>
                                        </p:tav>
                                      </p:tavLst>
                                    </p:anim>
                                    <p:anim calcmode="lin" valueType="num">
                                      <p:cBhvr>
                                        <p:cTn id="24" dur="1000" fill="hold"/>
                                        <p:tgtEl>
                                          <p:spTgt spid="9222"/>
                                        </p:tgtEl>
                                        <p:attrNameLst>
                                          <p:attrName>ppt_h</p:attrName>
                                        </p:attrNameLst>
                                      </p:cBhvr>
                                      <p:tavLst>
                                        <p:tav tm="0">
                                          <p:val>
                                            <p:fltVal val="0"/>
                                          </p:val>
                                        </p:tav>
                                        <p:tav tm="100000">
                                          <p:val>
                                            <p:strVal val="#ppt_h"/>
                                          </p:val>
                                        </p:tav>
                                      </p:tavLst>
                                    </p:anim>
                                    <p:anim calcmode="lin" valueType="num">
                                      <p:cBhvr>
                                        <p:cTn id="25" dur="1000" fill="hold"/>
                                        <p:tgtEl>
                                          <p:spTgt spid="9222"/>
                                        </p:tgtEl>
                                        <p:attrNameLst>
                                          <p:attrName>ppt_w</p:attrName>
                                        </p:attrNameLst>
                                      </p:cBhvr>
                                      <p:tavLst>
                                        <p:tav tm="0">
                                          <p:val>
                                            <p:fltVal val="0"/>
                                          </p:val>
                                        </p:tav>
                                        <p:tav tm="100000">
                                          <p:val>
                                            <p:strVal val="#ppt_w"/>
                                          </p:val>
                                        </p:tav>
                                      </p:tavLst>
                                    </p:anim>
                                  </p:childTnLst>
                                </p:cTn>
                              </p:par>
                            </p:childTnLst>
                          </p:cTn>
                        </p:par>
                        <p:par>
                          <p:cTn id="26" fill="hold" nodeType="afterGroup">
                            <p:stCondLst>
                              <p:cond delay="6800"/>
                            </p:stCondLst>
                            <p:childTnLst>
                              <p:par>
                                <p:cTn id="27" presetID="12" presetClass="entr" presetSubtype="4" fill="hold" grpId="0" nodeType="afterEffect">
                                  <p:stCondLst>
                                    <p:cond delay="500"/>
                                  </p:stCondLst>
                                  <p:childTnLst>
                                    <p:set>
                                      <p:cBhvr>
                                        <p:cTn id="28" dur="1" fill="hold">
                                          <p:stCondLst>
                                            <p:cond delay="0"/>
                                          </p:stCondLst>
                                        </p:cTn>
                                        <p:tgtEl>
                                          <p:spTgt spid="9224"/>
                                        </p:tgtEl>
                                        <p:attrNameLst>
                                          <p:attrName>style.visibility</p:attrName>
                                        </p:attrNameLst>
                                      </p:cBhvr>
                                      <p:to>
                                        <p:strVal val="visible"/>
                                      </p:to>
                                    </p:set>
                                    <p:animEffect transition="in" filter="slide(fromBottom)">
                                      <p:cBhvr>
                                        <p:cTn id="29" dur="1000"/>
                                        <p:tgtEl>
                                          <p:spTgt spid="9224"/>
                                        </p:tgtEl>
                                      </p:cBhvr>
                                    </p:animEffect>
                                  </p:childTnLst>
                                </p:cTn>
                              </p:par>
                            </p:childTnLst>
                          </p:cTn>
                        </p:par>
                        <p:par>
                          <p:cTn id="30" fill="hold" nodeType="afterGroup">
                            <p:stCondLst>
                              <p:cond delay="8300"/>
                            </p:stCondLst>
                            <p:childTnLst>
                              <p:par>
                                <p:cTn id="31" presetID="30" presetClass="entr" presetSubtype="0" fill="hold" grpId="0" nodeType="afterEffect">
                                  <p:stCondLst>
                                    <p:cond delay="0"/>
                                  </p:stCondLst>
                                  <p:childTnLst>
                                    <p:set>
                                      <p:cBhvr>
                                        <p:cTn id="32" dur="1" fill="hold">
                                          <p:stCondLst>
                                            <p:cond delay="0"/>
                                          </p:stCondLst>
                                        </p:cTn>
                                        <p:tgtEl>
                                          <p:spTgt spid="9225"/>
                                        </p:tgtEl>
                                        <p:attrNameLst>
                                          <p:attrName>style.visibility</p:attrName>
                                        </p:attrNameLst>
                                      </p:cBhvr>
                                      <p:to>
                                        <p:strVal val="visible"/>
                                      </p:to>
                                    </p:set>
                                    <p:animEffect transition="in" filter="fade">
                                      <p:cBhvr>
                                        <p:cTn id="33" dur="800" decel="100000"/>
                                        <p:tgtEl>
                                          <p:spTgt spid="9225"/>
                                        </p:tgtEl>
                                      </p:cBhvr>
                                    </p:animEffect>
                                    <p:anim calcmode="lin" valueType="num">
                                      <p:cBhvr>
                                        <p:cTn id="34" dur="800" decel="100000" fill="hold"/>
                                        <p:tgtEl>
                                          <p:spTgt spid="9225"/>
                                        </p:tgtEl>
                                        <p:attrNameLst>
                                          <p:attrName>style.rotation</p:attrName>
                                        </p:attrNameLst>
                                      </p:cBhvr>
                                      <p:tavLst>
                                        <p:tav tm="0">
                                          <p:val>
                                            <p:fltVal val="-90"/>
                                          </p:val>
                                        </p:tav>
                                        <p:tav tm="100000">
                                          <p:val>
                                            <p:fltVal val="0"/>
                                          </p:val>
                                        </p:tav>
                                      </p:tavLst>
                                    </p:anim>
                                    <p:anim calcmode="lin" valueType="num">
                                      <p:cBhvr>
                                        <p:cTn id="35" dur="800" decel="100000" fill="hold"/>
                                        <p:tgtEl>
                                          <p:spTgt spid="9225"/>
                                        </p:tgtEl>
                                        <p:attrNameLst>
                                          <p:attrName>ppt_x</p:attrName>
                                        </p:attrNameLst>
                                      </p:cBhvr>
                                      <p:tavLst>
                                        <p:tav tm="0">
                                          <p:val>
                                            <p:strVal val="#ppt_x+0.4"/>
                                          </p:val>
                                        </p:tav>
                                        <p:tav tm="100000">
                                          <p:val>
                                            <p:strVal val="#ppt_x-0.05"/>
                                          </p:val>
                                        </p:tav>
                                      </p:tavLst>
                                    </p:anim>
                                    <p:anim calcmode="lin" valueType="num">
                                      <p:cBhvr>
                                        <p:cTn id="36" dur="800" decel="100000" fill="hold"/>
                                        <p:tgtEl>
                                          <p:spTgt spid="9225"/>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9225"/>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9225"/>
                                        </p:tgtEl>
                                        <p:attrNameLst>
                                          <p:attrName>ppt_y</p:attrName>
                                        </p:attrNameLst>
                                      </p:cBhvr>
                                      <p:tavLst>
                                        <p:tav tm="0">
                                          <p:val>
                                            <p:strVal val="#ppt_y+0.1"/>
                                          </p:val>
                                        </p:tav>
                                        <p:tav tm="100000">
                                          <p:val>
                                            <p:strVal val="#ppt_y"/>
                                          </p:val>
                                        </p:tav>
                                      </p:tavLst>
                                    </p:anim>
                                  </p:childTnLst>
                                </p:cTn>
                              </p:par>
                            </p:childTnLst>
                          </p:cTn>
                        </p:par>
                        <p:par>
                          <p:cTn id="39" fill="hold" nodeType="afterGroup">
                            <p:stCondLst>
                              <p:cond delay="9300"/>
                            </p:stCondLst>
                            <p:childTnLst>
                              <p:par>
                                <p:cTn id="40" presetID="58" presetClass="entr" presetSubtype="0" accel="100000" fill="hold" grpId="0" nodeType="afterEffect">
                                  <p:stCondLst>
                                    <p:cond delay="500"/>
                                  </p:stCondLst>
                                  <p:iterate type="wd">
                                    <p:tmPct val="10000"/>
                                  </p:iterate>
                                  <p:childTnLst>
                                    <p:set>
                                      <p:cBhvr>
                                        <p:cTn id="41" dur="1" fill="hold">
                                          <p:stCondLst>
                                            <p:cond delay="0"/>
                                          </p:stCondLst>
                                        </p:cTn>
                                        <p:tgtEl>
                                          <p:spTgt spid="9226"/>
                                        </p:tgtEl>
                                        <p:attrNameLst>
                                          <p:attrName>style.visibility</p:attrName>
                                        </p:attrNameLst>
                                      </p:cBhvr>
                                      <p:to>
                                        <p:strVal val="visible"/>
                                      </p:to>
                                    </p:set>
                                    <p:anim calcmode="lin" valueType="num">
                                      <p:cBhvr>
                                        <p:cTn id="42" dur="1000" fill="hold"/>
                                        <p:tgtEl>
                                          <p:spTgt spid="9226"/>
                                        </p:tgtEl>
                                        <p:attrNameLst>
                                          <p:attrName>ppt_w</p:attrName>
                                        </p:attrNameLst>
                                      </p:cBhvr>
                                      <p:tavLst>
                                        <p:tav tm="0">
                                          <p:val>
                                            <p:strVal val="#ppt_w*2.5"/>
                                          </p:val>
                                        </p:tav>
                                        <p:tav tm="100000">
                                          <p:val>
                                            <p:strVal val="#ppt_w"/>
                                          </p:val>
                                        </p:tav>
                                      </p:tavLst>
                                    </p:anim>
                                    <p:anim calcmode="lin" valueType="num">
                                      <p:cBhvr>
                                        <p:cTn id="43" dur="1000" fill="hold"/>
                                        <p:tgtEl>
                                          <p:spTgt spid="9226"/>
                                        </p:tgtEl>
                                        <p:attrNameLst>
                                          <p:attrName>ppt_h</p:attrName>
                                        </p:attrNameLst>
                                      </p:cBhvr>
                                      <p:tavLst>
                                        <p:tav tm="0">
                                          <p:val>
                                            <p:strVal val="#ppt_h*0.01"/>
                                          </p:val>
                                        </p:tav>
                                        <p:tav tm="100000">
                                          <p:val>
                                            <p:strVal val="#ppt_h"/>
                                          </p:val>
                                        </p:tav>
                                      </p:tavLst>
                                    </p:anim>
                                    <p:anim calcmode="lin" valueType="num">
                                      <p:cBhvr>
                                        <p:cTn id="44" dur="1000" fill="hold"/>
                                        <p:tgtEl>
                                          <p:spTgt spid="9226"/>
                                        </p:tgtEl>
                                        <p:attrNameLst>
                                          <p:attrName>ppt_x</p:attrName>
                                        </p:attrNameLst>
                                      </p:cBhvr>
                                      <p:tavLst>
                                        <p:tav tm="0">
                                          <p:val>
                                            <p:strVal val="#ppt_x"/>
                                          </p:val>
                                        </p:tav>
                                        <p:tav tm="100000">
                                          <p:val>
                                            <p:strVal val="#ppt_x"/>
                                          </p:val>
                                        </p:tav>
                                      </p:tavLst>
                                    </p:anim>
                                    <p:anim calcmode="lin" valueType="num">
                                      <p:cBhvr>
                                        <p:cTn id="45" dur="1000" fill="hold"/>
                                        <p:tgtEl>
                                          <p:spTgt spid="9226"/>
                                        </p:tgtEl>
                                        <p:attrNameLst>
                                          <p:attrName>ppt_y</p:attrName>
                                        </p:attrNameLst>
                                      </p:cBhvr>
                                      <p:tavLst>
                                        <p:tav tm="0">
                                          <p:val>
                                            <p:strVal val="#ppt_h+1"/>
                                          </p:val>
                                        </p:tav>
                                        <p:tav tm="100000">
                                          <p:val>
                                            <p:strVal val="#ppt_y"/>
                                          </p:val>
                                        </p:tav>
                                      </p:tavLst>
                                    </p:anim>
                                    <p:animEffect transition="in" filter="fade">
                                      <p:cBhvr>
                                        <p:cTn id="46" dur="1000"/>
                                        <p:tgtEl>
                                          <p:spTgt spid="9226"/>
                                        </p:tgtEl>
                                      </p:cBhvr>
                                    </p:animEffect>
                                  </p:childTnLst>
                                </p:cTn>
                              </p:par>
                            </p:childTnLst>
                          </p:cTn>
                        </p:par>
                        <p:par>
                          <p:cTn id="47" fill="hold" nodeType="afterGroup">
                            <p:stCondLst>
                              <p:cond delay="12400"/>
                            </p:stCondLst>
                            <p:childTnLst>
                              <p:par>
                                <p:cTn id="48" presetID="42" presetClass="exit" presetSubtype="0" fill="hold" grpId="0" nodeType="afterEffect">
                                  <p:stCondLst>
                                    <p:cond delay="0"/>
                                  </p:stCondLst>
                                  <p:iterate type="wd">
                                    <p:tmPct val="0"/>
                                  </p:iterate>
                                  <p:childTnLst>
                                    <p:animEffect transition="out" filter="fade">
                                      <p:cBhvr>
                                        <p:cTn id="49" dur="1000"/>
                                        <p:tgtEl>
                                          <p:spTgt spid="9219">
                                            <p:txEl>
                                              <p:pRg st="0" end="0"/>
                                            </p:txEl>
                                          </p:spTgt>
                                        </p:tgtEl>
                                      </p:cBhvr>
                                    </p:animEffect>
                                    <p:anim calcmode="lin" valueType="num">
                                      <p:cBhvr>
                                        <p:cTn id="50" dur="1000"/>
                                        <p:tgtEl>
                                          <p:spTgt spid="9219">
                                            <p:txEl>
                                              <p:pRg st="0" end="0"/>
                                            </p:txEl>
                                          </p:spTgt>
                                        </p:tgtEl>
                                        <p:attrNameLst>
                                          <p:attrName>ppt_x</p:attrName>
                                        </p:attrNameLst>
                                      </p:cBhvr>
                                      <p:tavLst>
                                        <p:tav tm="0">
                                          <p:val>
                                            <p:strVal val="ppt_x"/>
                                          </p:val>
                                        </p:tav>
                                        <p:tav tm="100000">
                                          <p:val>
                                            <p:strVal val="ppt_x"/>
                                          </p:val>
                                        </p:tav>
                                      </p:tavLst>
                                    </p:anim>
                                    <p:anim calcmode="lin" valueType="num">
                                      <p:cBhvr>
                                        <p:cTn id="51" dur="1000"/>
                                        <p:tgtEl>
                                          <p:spTgt spid="9219">
                                            <p:txEl>
                                              <p:pRg st="0" end="0"/>
                                            </p:txEl>
                                          </p:spTgt>
                                        </p:tgtEl>
                                        <p:attrNameLst>
                                          <p:attrName>ppt_y</p:attrName>
                                        </p:attrNameLst>
                                      </p:cBhvr>
                                      <p:tavLst>
                                        <p:tav tm="0">
                                          <p:val>
                                            <p:strVal val="ppt_y"/>
                                          </p:val>
                                        </p:tav>
                                        <p:tav tm="100000">
                                          <p:val>
                                            <p:strVal val="ppt_y+.1"/>
                                          </p:val>
                                        </p:tav>
                                      </p:tavLst>
                                    </p:anim>
                                    <p:set>
                                      <p:cBhvr>
                                        <p:cTn id="52" dur="1" fill="hold">
                                          <p:stCondLst>
                                            <p:cond delay="999"/>
                                          </p:stCondLst>
                                        </p:cTn>
                                        <p:tgtEl>
                                          <p:spTgt spid="9219">
                                            <p:txEl>
                                              <p:pRg st="0" end="0"/>
                                            </p:txEl>
                                          </p:spTgt>
                                        </p:tgtEl>
                                        <p:attrNameLst>
                                          <p:attrName>style.visibility</p:attrName>
                                        </p:attrNameLst>
                                      </p:cBhvr>
                                      <p:to>
                                        <p:strVal val="hidden"/>
                                      </p:to>
                                    </p:set>
                                  </p:childTnLst>
                                </p:cTn>
                              </p:par>
                            </p:childTnLst>
                          </p:cTn>
                        </p:par>
                        <p:par>
                          <p:cTn id="53" fill="hold" nodeType="afterGroup">
                            <p:stCondLst>
                              <p:cond delay="13400"/>
                            </p:stCondLst>
                            <p:childTnLst>
                              <p:par>
                                <p:cTn id="54" presetID="42" presetClass="exit" presetSubtype="0" fill="hold" grpId="0" nodeType="afterEffect">
                                  <p:stCondLst>
                                    <p:cond delay="0"/>
                                  </p:stCondLst>
                                  <p:iterate type="wd">
                                    <p:tmPct val="0"/>
                                  </p:iterate>
                                  <p:childTnLst>
                                    <p:animEffect transition="out" filter="fade">
                                      <p:cBhvr>
                                        <p:cTn id="55" dur="1000"/>
                                        <p:tgtEl>
                                          <p:spTgt spid="9219">
                                            <p:txEl>
                                              <p:pRg st="1" end="1"/>
                                            </p:txEl>
                                          </p:spTgt>
                                        </p:tgtEl>
                                      </p:cBhvr>
                                    </p:animEffect>
                                    <p:anim calcmode="lin" valueType="num">
                                      <p:cBhvr>
                                        <p:cTn id="56" dur="1000"/>
                                        <p:tgtEl>
                                          <p:spTgt spid="9219">
                                            <p:txEl>
                                              <p:pRg st="1" end="1"/>
                                            </p:txEl>
                                          </p:spTgt>
                                        </p:tgtEl>
                                        <p:attrNameLst>
                                          <p:attrName>ppt_x</p:attrName>
                                        </p:attrNameLst>
                                      </p:cBhvr>
                                      <p:tavLst>
                                        <p:tav tm="0">
                                          <p:val>
                                            <p:strVal val="ppt_x"/>
                                          </p:val>
                                        </p:tav>
                                        <p:tav tm="100000">
                                          <p:val>
                                            <p:strVal val="ppt_x"/>
                                          </p:val>
                                        </p:tav>
                                      </p:tavLst>
                                    </p:anim>
                                    <p:anim calcmode="lin" valueType="num">
                                      <p:cBhvr>
                                        <p:cTn id="57" dur="1000"/>
                                        <p:tgtEl>
                                          <p:spTgt spid="9219">
                                            <p:txEl>
                                              <p:pRg st="1" end="1"/>
                                            </p:txEl>
                                          </p:spTgt>
                                        </p:tgtEl>
                                        <p:attrNameLst>
                                          <p:attrName>ppt_y</p:attrName>
                                        </p:attrNameLst>
                                      </p:cBhvr>
                                      <p:tavLst>
                                        <p:tav tm="0">
                                          <p:val>
                                            <p:strVal val="ppt_y"/>
                                          </p:val>
                                        </p:tav>
                                        <p:tav tm="100000">
                                          <p:val>
                                            <p:strVal val="ppt_y+.1"/>
                                          </p:val>
                                        </p:tav>
                                      </p:tavLst>
                                    </p:anim>
                                    <p:set>
                                      <p:cBhvr>
                                        <p:cTn id="58" dur="1" fill="hold">
                                          <p:stCondLst>
                                            <p:cond delay="999"/>
                                          </p:stCondLst>
                                        </p:cTn>
                                        <p:tgtEl>
                                          <p:spTgt spid="9219">
                                            <p:txEl>
                                              <p:pRg st="1" end="1"/>
                                            </p:txEl>
                                          </p:spTgt>
                                        </p:tgtEl>
                                        <p:attrNameLst>
                                          <p:attrName>style.visibility</p:attrName>
                                        </p:attrNameLst>
                                      </p:cBhvr>
                                      <p:to>
                                        <p:strVal val="hidden"/>
                                      </p:to>
                                    </p:set>
                                  </p:childTnLst>
                                </p:cTn>
                              </p:par>
                            </p:childTnLst>
                          </p:cTn>
                        </p:par>
                        <p:par>
                          <p:cTn id="59" fill="hold" nodeType="afterGroup">
                            <p:stCondLst>
                              <p:cond delay="14400"/>
                            </p:stCondLst>
                            <p:childTnLst>
                              <p:par>
                                <p:cTn id="60" presetID="35" presetClass="emph" presetSubtype="0" fill="hold" grpId="1" nodeType="afterEffect">
                                  <p:stCondLst>
                                    <p:cond delay="0"/>
                                  </p:stCondLst>
                                  <p:childTnLst>
                                    <p:anim calcmode="discrete" valueType="str">
                                      <p:cBhvr>
                                        <p:cTn id="61" dur="1000" fill="hold"/>
                                        <p:tgtEl>
                                          <p:spTgt spid="9223"/>
                                        </p:tgtEl>
                                        <p:attrNameLst>
                                          <p:attrName>style.visibility</p:attrName>
                                        </p:attrNameLst>
                                      </p:cBhvr>
                                      <p:tavLst>
                                        <p:tav tm="0">
                                          <p:val>
                                            <p:strVal val="hidden"/>
                                          </p:val>
                                        </p:tav>
                                        <p:tav tm="50000">
                                          <p:val>
                                            <p:strVal val="visible"/>
                                          </p:val>
                                        </p:tav>
                                      </p:tavLst>
                                    </p:anim>
                                  </p:childTnLst>
                                </p:cTn>
                              </p:par>
                            </p:childTnLst>
                          </p:cTn>
                        </p:par>
                        <p:par>
                          <p:cTn id="62" fill="hold" nodeType="afterGroup">
                            <p:stCondLst>
                              <p:cond delay="15400"/>
                            </p:stCondLst>
                            <p:childTnLst>
                              <p:par>
                                <p:cTn id="63" presetID="35" presetClass="emph" presetSubtype="0" fill="hold" grpId="1" nodeType="afterEffect">
                                  <p:stCondLst>
                                    <p:cond delay="0"/>
                                  </p:stCondLst>
                                  <p:childTnLst>
                                    <p:anim calcmode="discrete" valueType="str">
                                      <p:cBhvr>
                                        <p:cTn id="64" dur="1000" fill="hold"/>
                                        <p:tgtEl>
                                          <p:spTgt spid="9222"/>
                                        </p:tgtEl>
                                        <p:attrNameLst>
                                          <p:attrName>style.visibility</p:attrName>
                                        </p:attrNameLst>
                                      </p:cBhvr>
                                      <p:tavLst>
                                        <p:tav tm="0">
                                          <p:val>
                                            <p:strVal val="hidden"/>
                                          </p:val>
                                        </p:tav>
                                        <p:tav tm="50000">
                                          <p:val>
                                            <p:strVal val="visible"/>
                                          </p:val>
                                        </p:tav>
                                      </p:tavLst>
                                    </p:anim>
                                  </p:childTnLst>
                                </p:cTn>
                              </p:par>
                            </p:childTnLst>
                          </p:cTn>
                        </p:par>
                        <p:par>
                          <p:cTn id="65" fill="hold" nodeType="afterGroup">
                            <p:stCondLst>
                              <p:cond delay="16400"/>
                            </p:stCondLst>
                            <p:childTnLst>
                              <p:par>
                                <p:cTn id="66" presetID="42" presetClass="exit" presetSubtype="0" fill="hold" grpId="1" nodeType="afterEffect">
                                  <p:stCondLst>
                                    <p:cond delay="0"/>
                                  </p:stCondLst>
                                  <p:childTnLst>
                                    <p:animEffect transition="out" filter="fade">
                                      <p:cBhvr>
                                        <p:cTn id="67" dur="500"/>
                                        <p:tgtEl>
                                          <p:spTgt spid="9224"/>
                                        </p:tgtEl>
                                      </p:cBhvr>
                                    </p:animEffect>
                                    <p:anim calcmode="lin" valueType="num">
                                      <p:cBhvr>
                                        <p:cTn id="68" dur="500"/>
                                        <p:tgtEl>
                                          <p:spTgt spid="9224"/>
                                        </p:tgtEl>
                                        <p:attrNameLst>
                                          <p:attrName>ppt_x</p:attrName>
                                        </p:attrNameLst>
                                      </p:cBhvr>
                                      <p:tavLst>
                                        <p:tav tm="0">
                                          <p:val>
                                            <p:strVal val="ppt_x"/>
                                          </p:val>
                                        </p:tav>
                                        <p:tav tm="100000">
                                          <p:val>
                                            <p:strVal val="ppt_x"/>
                                          </p:val>
                                        </p:tav>
                                      </p:tavLst>
                                    </p:anim>
                                    <p:anim calcmode="lin" valueType="num">
                                      <p:cBhvr>
                                        <p:cTn id="69" dur="500"/>
                                        <p:tgtEl>
                                          <p:spTgt spid="9224"/>
                                        </p:tgtEl>
                                        <p:attrNameLst>
                                          <p:attrName>ppt_y</p:attrName>
                                        </p:attrNameLst>
                                      </p:cBhvr>
                                      <p:tavLst>
                                        <p:tav tm="0">
                                          <p:val>
                                            <p:strVal val="ppt_y"/>
                                          </p:val>
                                        </p:tav>
                                        <p:tav tm="100000">
                                          <p:val>
                                            <p:strVal val="ppt_y+.1"/>
                                          </p:val>
                                        </p:tav>
                                      </p:tavLst>
                                    </p:anim>
                                    <p:set>
                                      <p:cBhvr>
                                        <p:cTn id="70" dur="1" fill="hold">
                                          <p:stCondLst>
                                            <p:cond delay="499"/>
                                          </p:stCondLst>
                                        </p:cTn>
                                        <p:tgtEl>
                                          <p:spTgt spid="9224"/>
                                        </p:tgtEl>
                                        <p:attrNameLst>
                                          <p:attrName>style.visibility</p:attrName>
                                        </p:attrNameLst>
                                      </p:cBhvr>
                                      <p:to>
                                        <p:strVal val="hidden"/>
                                      </p:to>
                                    </p:set>
                                  </p:childTnLst>
                                </p:cTn>
                              </p:par>
                            </p:childTnLst>
                          </p:cTn>
                        </p:par>
                        <p:par>
                          <p:cTn id="71" fill="hold" nodeType="afterGroup">
                            <p:stCondLst>
                              <p:cond delay="16900"/>
                            </p:stCondLst>
                            <p:childTnLst>
                              <p:par>
                                <p:cTn id="72" presetID="42" presetClass="exit" presetSubtype="0" fill="hold" grpId="1" nodeType="afterEffect">
                                  <p:stCondLst>
                                    <p:cond delay="0"/>
                                  </p:stCondLst>
                                  <p:childTnLst>
                                    <p:animEffect transition="out" filter="fade">
                                      <p:cBhvr>
                                        <p:cTn id="73" dur="500"/>
                                        <p:tgtEl>
                                          <p:spTgt spid="9225"/>
                                        </p:tgtEl>
                                      </p:cBhvr>
                                    </p:animEffect>
                                    <p:anim calcmode="lin" valueType="num">
                                      <p:cBhvr>
                                        <p:cTn id="74" dur="500"/>
                                        <p:tgtEl>
                                          <p:spTgt spid="9225"/>
                                        </p:tgtEl>
                                        <p:attrNameLst>
                                          <p:attrName>ppt_x</p:attrName>
                                        </p:attrNameLst>
                                      </p:cBhvr>
                                      <p:tavLst>
                                        <p:tav tm="0">
                                          <p:val>
                                            <p:strVal val="ppt_x"/>
                                          </p:val>
                                        </p:tav>
                                        <p:tav tm="100000">
                                          <p:val>
                                            <p:strVal val="ppt_x"/>
                                          </p:val>
                                        </p:tav>
                                      </p:tavLst>
                                    </p:anim>
                                    <p:anim calcmode="lin" valueType="num">
                                      <p:cBhvr>
                                        <p:cTn id="75" dur="500"/>
                                        <p:tgtEl>
                                          <p:spTgt spid="9225"/>
                                        </p:tgtEl>
                                        <p:attrNameLst>
                                          <p:attrName>ppt_y</p:attrName>
                                        </p:attrNameLst>
                                      </p:cBhvr>
                                      <p:tavLst>
                                        <p:tav tm="0">
                                          <p:val>
                                            <p:strVal val="ppt_y"/>
                                          </p:val>
                                        </p:tav>
                                        <p:tav tm="100000">
                                          <p:val>
                                            <p:strVal val="ppt_y+.1"/>
                                          </p:val>
                                        </p:tav>
                                      </p:tavLst>
                                    </p:anim>
                                    <p:set>
                                      <p:cBhvr>
                                        <p:cTn id="76" dur="1" fill="hold">
                                          <p:stCondLst>
                                            <p:cond delay="499"/>
                                          </p:stCondLst>
                                        </p:cTn>
                                        <p:tgtEl>
                                          <p:spTgt spid="9225"/>
                                        </p:tgtEl>
                                        <p:attrNameLst>
                                          <p:attrName>style.visibility</p:attrName>
                                        </p:attrNameLst>
                                      </p:cBhvr>
                                      <p:to>
                                        <p:strVal val="hidden"/>
                                      </p:to>
                                    </p:set>
                                  </p:childTnLst>
                                </p:cTn>
                              </p:par>
                            </p:childTnLst>
                          </p:cTn>
                        </p:par>
                        <p:par>
                          <p:cTn id="77" fill="hold" nodeType="afterGroup">
                            <p:stCondLst>
                              <p:cond delay="17400"/>
                            </p:stCondLst>
                            <p:childTnLst>
                              <p:par>
                                <p:cTn id="78" presetID="42" presetClass="exit" presetSubtype="0" fill="hold" grpId="1" nodeType="afterEffect">
                                  <p:stCondLst>
                                    <p:cond delay="500"/>
                                  </p:stCondLst>
                                  <p:iterate type="wd">
                                    <p:tmPct val="0"/>
                                  </p:iterate>
                                  <p:childTnLst>
                                    <p:animEffect transition="out" filter="fade">
                                      <p:cBhvr>
                                        <p:cTn id="79" dur="1000"/>
                                        <p:tgtEl>
                                          <p:spTgt spid="9226"/>
                                        </p:tgtEl>
                                      </p:cBhvr>
                                    </p:animEffect>
                                    <p:anim calcmode="lin" valueType="num">
                                      <p:cBhvr>
                                        <p:cTn id="80" dur="1000"/>
                                        <p:tgtEl>
                                          <p:spTgt spid="9226"/>
                                        </p:tgtEl>
                                        <p:attrNameLst>
                                          <p:attrName>ppt_x</p:attrName>
                                        </p:attrNameLst>
                                      </p:cBhvr>
                                      <p:tavLst>
                                        <p:tav tm="0">
                                          <p:val>
                                            <p:strVal val="ppt_x"/>
                                          </p:val>
                                        </p:tav>
                                        <p:tav tm="100000">
                                          <p:val>
                                            <p:strVal val="ppt_x"/>
                                          </p:val>
                                        </p:tav>
                                      </p:tavLst>
                                    </p:anim>
                                    <p:anim calcmode="lin" valueType="num">
                                      <p:cBhvr>
                                        <p:cTn id="81" dur="1000"/>
                                        <p:tgtEl>
                                          <p:spTgt spid="9226"/>
                                        </p:tgtEl>
                                        <p:attrNameLst>
                                          <p:attrName>ppt_y</p:attrName>
                                        </p:attrNameLst>
                                      </p:cBhvr>
                                      <p:tavLst>
                                        <p:tav tm="0">
                                          <p:val>
                                            <p:strVal val="ppt_y"/>
                                          </p:val>
                                        </p:tav>
                                        <p:tav tm="100000">
                                          <p:val>
                                            <p:strVal val="ppt_y+.1"/>
                                          </p:val>
                                        </p:tav>
                                      </p:tavLst>
                                    </p:anim>
                                    <p:set>
                                      <p:cBhvr>
                                        <p:cTn id="82" dur="1" fill="hold">
                                          <p:stCondLst>
                                            <p:cond delay="999"/>
                                          </p:stCondLst>
                                        </p:cTn>
                                        <p:tgtEl>
                                          <p:spTgt spid="9226"/>
                                        </p:tgtEl>
                                        <p:attrNameLst>
                                          <p:attrName>style.visibility</p:attrName>
                                        </p:attrNameLst>
                                      </p:cBhvr>
                                      <p:to>
                                        <p:strVal val="hidden"/>
                                      </p:to>
                                    </p:set>
                                  </p:childTnLst>
                                </p:cTn>
                              </p:par>
                            </p:childTnLst>
                          </p:cTn>
                        </p:par>
                        <p:par>
                          <p:cTn id="83" fill="hold" nodeType="afterGroup">
                            <p:stCondLst>
                              <p:cond delay="18900"/>
                            </p:stCondLst>
                            <p:childTnLst>
                              <p:par>
                                <p:cTn id="84" presetID="42" presetClass="exit" presetSubtype="0" fill="hold" grpId="2" nodeType="afterEffect">
                                  <p:stCondLst>
                                    <p:cond delay="0"/>
                                  </p:stCondLst>
                                  <p:childTnLst>
                                    <p:animEffect transition="out" filter="fade">
                                      <p:cBhvr>
                                        <p:cTn id="85" dur="500"/>
                                        <p:tgtEl>
                                          <p:spTgt spid="9223"/>
                                        </p:tgtEl>
                                      </p:cBhvr>
                                    </p:animEffect>
                                    <p:anim calcmode="lin" valueType="num">
                                      <p:cBhvr>
                                        <p:cTn id="86" dur="500"/>
                                        <p:tgtEl>
                                          <p:spTgt spid="9223"/>
                                        </p:tgtEl>
                                        <p:attrNameLst>
                                          <p:attrName>ppt_x</p:attrName>
                                        </p:attrNameLst>
                                      </p:cBhvr>
                                      <p:tavLst>
                                        <p:tav tm="0">
                                          <p:val>
                                            <p:strVal val="ppt_x"/>
                                          </p:val>
                                        </p:tav>
                                        <p:tav tm="100000">
                                          <p:val>
                                            <p:strVal val="ppt_x"/>
                                          </p:val>
                                        </p:tav>
                                      </p:tavLst>
                                    </p:anim>
                                    <p:anim calcmode="lin" valueType="num">
                                      <p:cBhvr>
                                        <p:cTn id="87" dur="500"/>
                                        <p:tgtEl>
                                          <p:spTgt spid="9223"/>
                                        </p:tgtEl>
                                        <p:attrNameLst>
                                          <p:attrName>ppt_y</p:attrName>
                                        </p:attrNameLst>
                                      </p:cBhvr>
                                      <p:tavLst>
                                        <p:tav tm="0">
                                          <p:val>
                                            <p:strVal val="ppt_y"/>
                                          </p:val>
                                        </p:tav>
                                        <p:tav tm="100000">
                                          <p:val>
                                            <p:strVal val="ppt_y+.1"/>
                                          </p:val>
                                        </p:tav>
                                      </p:tavLst>
                                    </p:anim>
                                    <p:set>
                                      <p:cBhvr>
                                        <p:cTn id="88" dur="1" fill="hold">
                                          <p:stCondLst>
                                            <p:cond delay="499"/>
                                          </p:stCondLst>
                                        </p:cTn>
                                        <p:tgtEl>
                                          <p:spTgt spid="9223"/>
                                        </p:tgtEl>
                                        <p:attrNameLst>
                                          <p:attrName>style.visibility</p:attrName>
                                        </p:attrNameLst>
                                      </p:cBhvr>
                                      <p:to>
                                        <p:strVal val="hidden"/>
                                      </p:to>
                                    </p:set>
                                  </p:childTnLst>
                                </p:cTn>
                              </p:par>
                            </p:childTnLst>
                          </p:cTn>
                        </p:par>
                        <p:par>
                          <p:cTn id="89" fill="hold" nodeType="afterGroup">
                            <p:stCondLst>
                              <p:cond delay="19400"/>
                            </p:stCondLst>
                            <p:childTnLst>
                              <p:par>
                                <p:cTn id="90" presetID="42" presetClass="exit" presetSubtype="0" fill="hold" grpId="2" nodeType="afterEffect">
                                  <p:stCondLst>
                                    <p:cond delay="0"/>
                                  </p:stCondLst>
                                  <p:childTnLst>
                                    <p:animEffect transition="out" filter="fade">
                                      <p:cBhvr>
                                        <p:cTn id="91" dur="500"/>
                                        <p:tgtEl>
                                          <p:spTgt spid="9222"/>
                                        </p:tgtEl>
                                      </p:cBhvr>
                                    </p:animEffect>
                                    <p:anim calcmode="lin" valueType="num">
                                      <p:cBhvr>
                                        <p:cTn id="92" dur="500"/>
                                        <p:tgtEl>
                                          <p:spTgt spid="9222"/>
                                        </p:tgtEl>
                                        <p:attrNameLst>
                                          <p:attrName>ppt_x</p:attrName>
                                        </p:attrNameLst>
                                      </p:cBhvr>
                                      <p:tavLst>
                                        <p:tav tm="0">
                                          <p:val>
                                            <p:strVal val="ppt_x"/>
                                          </p:val>
                                        </p:tav>
                                        <p:tav tm="100000">
                                          <p:val>
                                            <p:strVal val="ppt_x"/>
                                          </p:val>
                                        </p:tav>
                                      </p:tavLst>
                                    </p:anim>
                                    <p:anim calcmode="lin" valueType="num">
                                      <p:cBhvr>
                                        <p:cTn id="93" dur="500"/>
                                        <p:tgtEl>
                                          <p:spTgt spid="9222"/>
                                        </p:tgtEl>
                                        <p:attrNameLst>
                                          <p:attrName>ppt_y</p:attrName>
                                        </p:attrNameLst>
                                      </p:cBhvr>
                                      <p:tavLst>
                                        <p:tav tm="0">
                                          <p:val>
                                            <p:strVal val="ppt_y"/>
                                          </p:val>
                                        </p:tav>
                                        <p:tav tm="100000">
                                          <p:val>
                                            <p:strVal val="ppt_y+.1"/>
                                          </p:val>
                                        </p:tav>
                                      </p:tavLst>
                                    </p:anim>
                                    <p:set>
                                      <p:cBhvr>
                                        <p:cTn id="94" dur="1" fill="hold">
                                          <p:stCondLst>
                                            <p:cond delay="499"/>
                                          </p:stCondLst>
                                        </p:cTn>
                                        <p:tgtEl>
                                          <p:spTgt spid="9222"/>
                                        </p:tgtEl>
                                        <p:attrNameLst>
                                          <p:attrName>style.visibility</p:attrName>
                                        </p:attrNameLst>
                                      </p:cBhvr>
                                      <p:to>
                                        <p:strVal val="hidden"/>
                                      </p:to>
                                    </p:set>
                                  </p:childTnLst>
                                </p:cTn>
                              </p:par>
                              <p:par>
                                <p:cTn id="95" presetID="1" presetClass="mediacall" presetSubtype="0" fill="hold" nodeType="withEffect">
                                  <p:stCondLst>
                                    <p:cond delay="0"/>
                                  </p:stCondLst>
                                  <p:childTnLst>
                                    <p:cmd type="call" cmd="playFrom(0.0)">
                                      <p:cBhvr>
                                        <p:cTn id="96" dur="1" fill="hold"/>
                                        <p:tgtEl>
                                          <p:spTgt spid="92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 showWhenStopped="0">
                <p:cTn id="97" fill="hold" display="0">
                  <p:stCondLst>
                    <p:cond delay="indefinite"/>
                  </p:stCondLst>
                  <p:endCondLst>
                    <p:cond evt="onPrev" delay="0">
                      <p:tgtEl>
                        <p:sldTgt/>
                      </p:tgtEl>
                    </p:cond>
                    <p:cond evt="onStopAudio" delay="0">
                      <p:tgtEl>
                        <p:sldTgt/>
                      </p:tgtEl>
                    </p:cond>
                  </p:endCondLst>
                </p:cTn>
                <p:tgtEl>
                  <p:spTgt spid="9240"/>
                </p:tgtEl>
              </p:cMediaNode>
            </p:audio>
          </p:childTnLst>
        </p:cTn>
      </p:par>
    </p:tnLst>
    <p:bldLst>
      <p:bldP spid="9219" grpId="0" build="p"/>
      <p:bldP spid="9222" grpId="0" animBg="1"/>
      <p:bldP spid="9222" grpId="1" animBg="1"/>
      <p:bldP spid="9222" grpId="2" animBg="1"/>
      <p:bldP spid="9223" grpId="0" animBg="1"/>
      <p:bldP spid="9223" grpId="1" animBg="1"/>
      <p:bldP spid="9223" grpId="2" animBg="1"/>
      <p:bldP spid="9224" grpId="0"/>
      <p:bldP spid="9224" grpId="1"/>
      <p:bldP spid="9225" grpId="0" animBg="1"/>
      <p:bldP spid="9225" grpId="1" animBg="1"/>
      <p:bldP spid="9226" grpId="0"/>
      <p:bldP spid="9226"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FF"/>
            </a:gs>
            <a:gs pos="100000">
              <a:srgbClr val="CCFF33"/>
            </a:gs>
          </a:gsLst>
          <a:lin ang="27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4213" y="1557338"/>
            <a:ext cx="7931150" cy="1008062"/>
          </a:xfrm>
        </p:spPr>
        <p:txBody>
          <a:bodyPr/>
          <a:lstStyle/>
          <a:p>
            <a:r>
              <a:rPr lang="ru-RU" altLang="ru-RU" sz="2400" b="1"/>
              <a:t>Разгром немецко-фашистских войск под Сталинградом. </a:t>
            </a:r>
          </a:p>
        </p:txBody>
      </p:sp>
      <p:sp>
        <p:nvSpPr>
          <p:cNvPr id="37891" name="Rectangle 3"/>
          <p:cNvSpPr>
            <a:spLocks noGrp="1" noChangeArrowheads="1"/>
          </p:cNvSpPr>
          <p:nvPr>
            <p:ph type="body" idx="1"/>
          </p:nvPr>
        </p:nvSpPr>
        <p:spPr>
          <a:xfrm>
            <a:off x="539750" y="2781300"/>
            <a:ext cx="8075613" cy="2984500"/>
          </a:xfrm>
        </p:spPr>
        <p:txBody>
          <a:bodyPr/>
          <a:lstStyle/>
          <a:p>
            <a:pPr>
              <a:lnSpc>
                <a:spcPct val="80000"/>
              </a:lnSpc>
            </a:pPr>
            <a:r>
              <a:rPr lang="ru-RU" altLang="ru-RU" sz="1800" b="1"/>
              <a:t>В середине ноября 1942 г. Положение советских войск оставалось тяжёлым. На фронте протяженностью 6200 км советскими Вооруженными Силами противостояли 258 дивизий и 16 бригад фашистского блока в количестве свыше 6,2 млн. человек ( или 71 % всех сил противника ). Второй фронт в западной Европе не был ещё открыт западно-американскими союзниками. Это позволило фашистскому командованию усилить группировку войск против СССР на 80 дивизий советская действующая армия к этому времени насчитывала около 7 млн. человек, было создано некоторое превосходство над врагом в силах и в средствах. Ставка ВКГ в качестве главных целей этого периода войны определило захват стратегической инициативы и создание перелома в войне.</a:t>
            </a:r>
            <a:r>
              <a:rPr lang="ru-RU" altLang="ru-RU" sz="1800"/>
              <a:t> </a:t>
            </a:r>
          </a:p>
        </p:txBody>
      </p:sp>
      <p:sp>
        <p:nvSpPr>
          <p:cNvPr id="37892" name="Text Box 4"/>
          <p:cNvSpPr txBox="1">
            <a:spLocks noChangeArrowheads="1"/>
          </p:cNvSpPr>
          <p:nvPr/>
        </p:nvSpPr>
        <p:spPr bwMode="auto">
          <a:xfrm>
            <a:off x="1619250" y="352425"/>
            <a:ext cx="5184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ltLang="ru-RU" sz="1800" b="1">
              <a:latin typeface="Arial" panose="020B0604020202020204" pitchFamily="34" charset="0"/>
            </a:endParaRPr>
          </a:p>
        </p:txBody>
      </p:sp>
      <p:sp>
        <p:nvSpPr>
          <p:cNvPr id="37893" name="Text Box 5"/>
          <p:cNvSpPr txBox="1">
            <a:spLocks noChangeArrowheads="1"/>
          </p:cNvSpPr>
          <p:nvPr/>
        </p:nvSpPr>
        <p:spPr bwMode="auto">
          <a:xfrm>
            <a:off x="1908175" y="333375"/>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1800" b="1">
                <a:latin typeface="Arial" panose="020B0604020202020204" pitchFamily="34" charset="0"/>
              </a:rPr>
              <a:t>Коренной перелом в войне</a:t>
            </a:r>
          </a:p>
          <a:p>
            <a:pPr algn="ctr"/>
            <a:r>
              <a:rPr lang="ru-RU" altLang="ru-RU" sz="1800" b="1">
                <a:latin typeface="Arial" panose="020B0604020202020204" pitchFamily="34" charset="0"/>
              </a:rPr>
              <a:t>19 ноября 1942г.-31 декабря 1943г.</a:t>
            </a:r>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mph" presetSubtype="2" fill="hold" grpId="0" nodeType="afterEffect">
                                  <p:stCondLst>
                                    <p:cond delay="0"/>
                                  </p:stCondLst>
                                  <p:iterate type="wd">
                                    <p:tmPct val="10000"/>
                                  </p:iterate>
                                  <p:childTnLst>
                                    <p:anim to="1.5" calcmode="lin" valueType="num">
                                      <p:cBhvr override="childStyle">
                                        <p:cTn id="6" dur="1000" fill="hold"/>
                                        <p:tgtEl>
                                          <p:spTgt spid="37893"/>
                                        </p:tgtEl>
                                        <p:attrNameLst>
                                          <p:attrName>style.fontSize</p:attrName>
                                        </p:attrNameLst>
                                      </p:cBhvr>
                                    </p:anim>
                                  </p:childTnLst>
                                </p:cTn>
                              </p:par>
                            </p:childTnLst>
                          </p:cTn>
                        </p:par>
                        <p:par>
                          <p:cTn id="7" fill="hold" nodeType="afterGroup">
                            <p:stCondLst>
                              <p:cond delay="2100"/>
                            </p:stCondLst>
                            <p:childTnLst>
                              <p:par>
                                <p:cTn id="8" presetID="31" presetClass="emph" presetSubtype="0" grpId="0" nodeType="afterEffect">
                                  <p:stCondLst>
                                    <p:cond delay="500"/>
                                  </p:stCondLst>
                                  <p:iterate type="wd">
                                    <p:tmAbs val="500"/>
                                  </p:iterate>
                                  <p:childTnLst>
                                    <p:set>
                                      <p:cBhvr override="childStyle">
                                        <p:cTn id="9" dur="500" fill="hold"/>
                                        <p:tgtEl>
                                          <p:spTgt spid="37890"/>
                                        </p:tgtEl>
                                        <p:attrNameLst>
                                          <p:attrName>style.color</p:attrName>
                                        </p:attrNameLst>
                                      </p:cBhvr>
                                      <p:to>
                                        <p:clrVal>
                                          <a:schemeClr val="accent2"/>
                                        </p:clrVal>
                                      </p:to>
                                    </p:set>
                                    <p:set>
                                      <p:cBhvr override="childStyle">
                                        <p:cTn id="10" dur="500" fill="hold"/>
                                        <p:tgtEl>
                                          <p:spTgt spid="37890"/>
                                        </p:tgtEl>
                                        <p:attrNameLst>
                                          <p:attrName>style.fontStyle</p:attrName>
                                        </p:attrNameLst>
                                      </p:cBhvr>
                                      <p:to>
                                        <p:strVal val="italic"/>
                                      </p:to>
                                    </p:set>
                                    <p:set>
                                      <p:cBhvr>
                                        <p:cTn id="11" dur="500" fill="hold"/>
                                        <p:tgtEl>
                                          <p:spTgt spid="37890"/>
                                        </p:tgtEl>
                                        <p:attrNameLst>
                                          <p:attrName>style.fontWeight</p:attrName>
                                        </p:attrNameLst>
                                      </p:cBhvr>
                                      <p:to>
                                        <p:strVal val="bold"/>
                                      </p:to>
                                    </p:set>
                                    <p:set>
                                      <p:cBhvr>
                                        <p:cTn id="12" dur="500" fill="hold"/>
                                        <p:tgtEl>
                                          <p:spTgt spid="37890"/>
                                        </p:tgtEl>
                                        <p:attrNameLst>
                                          <p:attrName>style.textDecorationUnderline</p:attrName>
                                        </p:attrNameLst>
                                      </p:cBhvr>
                                      <p:to>
                                        <p:strVal val="true"/>
                                      </p:to>
                                    </p:set>
                                  </p:childTnLst>
                                </p:cTn>
                              </p:par>
                            </p:childTnLst>
                          </p:cTn>
                        </p:par>
                        <p:par>
                          <p:cTn id="13" fill="hold" nodeType="afterGroup">
                            <p:stCondLst>
                              <p:cond delay="6100"/>
                            </p:stCondLst>
                            <p:childTnLst>
                              <p:par>
                                <p:cTn id="14" presetID="2" presetClass="entr" presetSubtype="4" fill="hold" grpId="0" nodeType="afterEffect">
                                  <p:stCondLst>
                                    <p:cond delay="0"/>
                                  </p:stCondLst>
                                  <p:iterate type="wd">
                                    <p:tmPct val="10000"/>
                                  </p:iterate>
                                  <p:childTnLst>
                                    <p:set>
                                      <p:cBhvr>
                                        <p:cTn id="15" dur="1" fill="hold">
                                          <p:stCondLst>
                                            <p:cond delay="0"/>
                                          </p:stCondLst>
                                        </p:cTn>
                                        <p:tgtEl>
                                          <p:spTgt spid="37891">
                                            <p:txEl>
                                              <p:pRg st="0" end="0"/>
                                            </p:txEl>
                                          </p:spTgt>
                                        </p:tgtEl>
                                        <p:attrNameLst>
                                          <p:attrName>style.visibility</p:attrName>
                                        </p:attrNameLst>
                                      </p:cBhvr>
                                      <p:to>
                                        <p:strVal val="visible"/>
                                      </p:to>
                                    </p:set>
                                    <p:anim calcmode="lin" valueType="num">
                                      <p:cBhvr additive="base">
                                        <p:cTn id="16"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8200"/>
                            </p:stCondLst>
                            <p:childTnLst>
                              <p:par>
                                <p:cTn id="19" presetID="12" presetClass="exit" presetSubtype="4" fill="hold" grpId="1" nodeType="afterEffect">
                                  <p:stCondLst>
                                    <p:cond delay="0"/>
                                  </p:stCondLst>
                                  <p:iterate type="wd">
                                    <p:tmPct val="0"/>
                                  </p:iterate>
                                  <p:childTnLst>
                                    <p:animEffect transition="out" filter="slide(fromBottom)">
                                      <p:cBhvr>
                                        <p:cTn id="20" dur="500"/>
                                        <p:tgtEl>
                                          <p:spTgt spid="37893"/>
                                        </p:tgtEl>
                                      </p:cBhvr>
                                    </p:animEffect>
                                    <p:set>
                                      <p:cBhvr>
                                        <p:cTn id="21" dur="1" fill="hold">
                                          <p:stCondLst>
                                            <p:cond delay="499"/>
                                          </p:stCondLst>
                                        </p:cTn>
                                        <p:tgtEl>
                                          <p:spTgt spid="37893"/>
                                        </p:tgtEl>
                                        <p:attrNameLst>
                                          <p:attrName>style.visibility</p:attrName>
                                        </p:attrNameLst>
                                      </p:cBhvr>
                                      <p:to>
                                        <p:strVal val="hidden"/>
                                      </p:to>
                                    </p:set>
                                  </p:childTnLst>
                                </p:cTn>
                              </p:par>
                            </p:childTnLst>
                          </p:cTn>
                        </p:par>
                        <p:par>
                          <p:cTn id="22" fill="hold" nodeType="afterGroup">
                            <p:stCondLst>
                              <p:cond delay="18700"/>
                            </p:stCondLst>
                            <p:childTnLst>
                              <p:par>
                                <p:cTn id="23" presetID="12" presetClass="exit" presetSubtype="4" fill="hold" grpId="1" nodeType="afterEffect">
                                  <p:stCondLst>
                                    <p:cond delay="0"/>
                                  </p:stCondLst>
                                  <p:iterate type="wd">
                                    <p:tmPct val="0"/>
                                  </p:iterate>
                                  <p:childTnLst>
                                    <p:animEffect transition="out" filter="slide(fromBottom)">
                                      <p:cBhvr>
                                        <p:cTn id="24" dur="500"/>
                                        <p:tgtEl>
                                          <p:spTgt spid="37890"/>
                                        </p:tgtEl>
                                      </p:cBhvr>
                                    </p:animEffect>
                                    <p:set>
                                      <p:cBhvr>
                                        <p:cTn id="25" dur="1" fill="hold">
                                          <p:stCondLst>
                                            <p:cond delay="499"/>
                                          </p:stCondLst>
                                        </p:cTn>
                                        <p:tgtEl>
                                          <p:spTgt spid="37890"/>
                                        </p:tgtEl>
                                        <p:attrNameLst>
                                          <p:attrName>style.visibility</p:attrName>
                                        </p:attrNameLst>
                                      </p:cBhvr>
                                      <p:to>
                                        <p:strVal val="hidden"/>
                                      </p:to>
                                    </p:set>
                                  </p:childTnLst>
                                </p:cTn>
                              </p:par>
                            </p:childTnLst>
                          </p:cTn>
                        </p:par>
                        <p:par>
                          <p:cTn id="26" fill="hold" nodeType="afterGroup">
                            <p:stCondLst>
                              <p:cond delay="19200"/>
                            </p:stCondLst>
                            <p:childTnLst>
                              <p:par>
                                <p:cTn id="27" presetID="12" presetClass="exit" presetSubtype="4" fill="hold" grpId="1" nodeType="afterEffect">
                                  <p:stCondLst>
                                    <p:cond delay="500"/>
                                  </p:stCondLst>
                                  <p:iterate type="wd">
                                    <p:tmPct val="0"/>
                                  </p:iterate>
                                  <p:childTnLst>
                                    <p:animEffect transition="out" filter="slide(fromBottom)">
                                      <p:cBhvr>
                                        <p:cTn id="28" dur="500"/>
                                        <p:tgtEl>
                                          <p:spTgt spid="37891">
                                            <p:txEl>
                                              <p:pRg st="0" end="0"/>
                                            </p:txEl>
                                          </p:spTgt>
                                        </p:tgtEl>
                                      </p:cBhvr>
                                    </p:animEffect>
                                    <p:set>
                                      <p:cBhvr>
                                        <p:cTn id="29" dur="1" fill="hold">
                                          <p:stCondLst>
                                            <p:cond delay="499"/>
                                          </p:stCondLst>
                                        </p:cTn>
                                        <p:tgtEl>
                                          <p:spTgt spid="3789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0" grpId="1"/>
      <p:bldP spid="37891" grpId="0" build="p"/>
      <p:bldP spid="37891" grpId="1" build="p"/>
      <p:bldP spid="37893" grpId="0"/>
      <p:bldP spid="37893" grpId="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99FFCC"/>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68619" name="Rectangle 11"/>
          <p:cNvSpPr>
            <a:spLocks noGrp="1" noChangeArrowheads="1"/>
          </p:cNvSpPr>
          <p:nvPr>
            <p:ph type="body" sz="half" idx="1"/>
          </p:nvPr>
        </p:nvSpPr>
        <p:spPr>
          <a:xfrm>
            <a:off x="539750" y="549275"/>
            <a:ext cx="8208963" cy="5505450"/>
          </a:xfrm>
        </p:spPr>
        <p:txBody>
          <a:bodyPr/>
          <a:lstStyle/>
          <a:p>
            <a:r>
              <a:rPr lang="ru-RU" altLang="ru-RU" sz="1800">
                <a:solidFill>
                  <a:srgbClr val="0000CC"/>
                </a:solidFill>
              </a:rPr>
              <a:t>В течении зимы 1942</a:t>
            </a:r>
            <a:r>
              <a:rPr lang="en-US" altLang="ru-RU" sz="1800">
                <a:solidFill>
                  <a:srgbClr val="0000CC"/>
                </a:solidFill>
              </a:rPr>
              <a:t>/</a:t>
            </a:r>
            <a:r>
              <a:rPr lang="ru-RU" altLang="ru-RU" sz="1800">
                <a:solidFill>
                  <a:srgbClr val="0000CC"/>
                </a:solidFill>
              </a:rPr>
              <a:t>43г. Планировалось разгромить войска на южном крыле советско – германского фронта и одновременно  значительно улучшить стратегическое положение под Москвой и Ленинградом.</a:t>
            </a:r>
          </a:p>
          <a:p>
            <a:r>
              <a:rPr lang="ru-RU" altLang="ru-RU" sz="1800" b="1">
                <a:solidFill>
                  <a:srgbClr val="0000CC"/>
                </a:solidFill>
              </a:rPr>
              <a:t> 19 ноября 1942 г., </a:t>
            </a:r>
            <a:r>
              <a:rPr lang="ru-RU" altLang="ru-RU" sz="1800">
                <a:solidFill>
                  <a:srgbClr val="0000CC"/>
                </a:solidFill>
              </a:rPr>
              <a:t>перейдя </a:t>
            </a:r>
            <a:r>
              <a:rPr lang="ru-RU" altLang="ru-RU" sz="1800" b="1" i="1">
                <a:solidFill>
                  <a:srgbClr val="0000CC"/>
                </a:solidFill>
              </a:rPr>
              <a:t>в наступление у стен Сталинграда</a:t>
            </a:r>
            <a:r>
              <a:rPr lang="ru-RU" altLang="ru-RU" sz="1800" b="1">
                <a:solidFill>
                  <a:srgbClr val="0000CC"/>
                </a:solidFill>
              </a:rPr>
              <a:t>,</a:t>
            </a:r>
            <a:r>
              <a:rPr lang="ru-RU" altLang="ru-RU" sz="1800">
                <a:solidFill>
                  <a:srgbClr val="0000CC"/>
                </a:solidFill>
              </a:rPr>
              <a:t> советские войска силами Юго-Заподного и Донского фронтов ударами с флангов окружили 22 дивизии и 160 отдельных частей вермахта (около 330 тыс. человек).В декабре войска Юго -Западного и левого крыла Воронежского фронтов нанесли поражение врагу на Среднем Доне, а Сталинградский фронт сорвал попытку деблокады окруженных войск. В финале битвы на Волге соединения Донского фронта к началу февраля 1943 г. Ликвидировали группировку фашистских войск, оказавшихся в кольце. </a:t>
            </a:r>
          </a:p>
          <a:p>
            <a:r>
              <a:rPr lang="ru-RU" altLang="ru-RU" sz="1800">
                <a:solidFill>
                  <a:srgbClr val="0000CC"/>
                </a:solidFill>
              </a:rPr>
              <a:t>Были взяты в плен 91 тыс. человек, в том числе 2500 офицеров и 24 генералов во главе с командующим 6-й немецкой армией генерал -фельдмаршалом Ф. Паулюсом. За 6,5 месяцев Сталинградской битвы Германия и её союзники потеряли до 1,5 млн. человек, стратегическая инициатива окончательно перешла в руки советских Вооруженных сил, было положено начало коренному перелому в ходе второй мировой войны, укрепилась антигитлеровская коалиция.</a:t>
            </a:r>
          </a:p>
          <a:p>
            <a:endParaRPr lang="ru-RU" altLang="ru-RU" sz="1800">
              <a:solidFill>
                <a:srgbClr val="0000CC"/>
              </a:solidFill>
            </a:endParaRPr>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500"/>
                                  </p:stCondLst>
                                  <p:iterate type="wd">
                                    <p:tmPct val="10000"/>
                                  </p:iterate>
                                  <p:childTnLst>
                                    <p:set>
                                      <p:cBhvr>
                                        <p:cTn id="6" dur="1" fill="hold">
                                          <p:stCondLst>
                                            <p:cond delay="0"/>
                                          </p:stCondLst>
                                        </p:cTn>
                                        <p:tgtEl>
                                          <p:spTgt spid="68619">
                                            <p:txEl>
                                              <p:pRg st="0" end="0"/>
                                            </p:txEl>
                                          </p:spTgt>
                                        </p:tgtEl>
                                        <p:attrNameLst>
                                          <p:attrName>style.visibility</p:attrName>
                                        </p:attrNameLst>
                                      </p:cBhvr>
                                      <p:to>
                                        <p:strVal val="visible"/>
                                      </p:to>
                                    </p:set>
                                    <p:animEffect transition="in" filter="plus(in)">
                                      <p:cBhvr>
                                        <p:cTn id="7" dur="1000"/>
                                        <p:tgtEl>
                                          <p:spTgt spid="68619">
                                            <p:txEl>
                                              <p:pRg st="0" end="0"/>
                                            </p:txEl>
                                          </p:spTgt>
                                        </p:tgtEl>
                                      </p:cBhvr>
                                    </p:animEffect>
                                  </p:childTnLst>
                                </p:cTn>
                              </p:par>
                            </p:childTnLst>
                          </p:cTn>
                        </p:par>
                        <p:par>
                          <p:cTn id="8" fill="hold" nodeType="afterGroup">
                            <p:stCondLst>
                              <p:cond delay="4200"/>
                            </p:stCondLst>
                            <p:childTnLst>
                              <p:par>
                                <p:cTn id="9" presetID="13" presetClass="entr" presetSubtype="16" fill="hold" nodeType="afterEffect">
                                  <p:stCondLst>
                                    <p:cond delay="2000"/>
                                  </p:stCondLst>
                                  <p:iterate type="wd">
                                    <p:tmPct val="10000"/>
                                  </p:iterate>
                                  <p:childTnLst>
                                    <p:set>
                                      <p:cBhvr>
                                        <p:cTn id="10" dur="1" fill="hold">
                                          <p:stCondLst>
                                            <p:cond delay="0"/>
                                          </p:stCondLst>
                                        </p:cTn>
                                        <p:tgtEl>
                                          <p:spTgt spid="68619">
                                            <p:txEl>
                                              <p:pRg st="1" end="1"/>
                                            </p:txEl>
                                          </p:spTgt>
                                        </p:tgtEl>
                                        <p:attrNameLst>
                                          <p:attrName>style.visibility</p:attrName>
                                        </p:attrNameLst>
                                      </p:cBhvr>
                                      <p:to>
                                        <p:strVal val="visible"/>
                                      </p:to>
                                    </p:set>
                                    <p:animEffect transition="in" filter="plus(in)">
                                      <p:cBhvr>
                                        <p:cTn id="11" dur="1000"/>
                                        <p:tgtEl>
                                          <p:spTgt spid="68619">
                                            <p:txEl>
                                              <p:pRg st="1" end="1"/>
                                            </p:txEl>
                                          </p:spTgt>
                                        </p:tgtEl>
                                      </p:cBhvr>
                                    </p:animEffect>
                                  </p:childTnLst>
                                </p:cTn>
                              </p:par>
                            </p:childTnLst>
                          </p:cTn>
                        </p:par>
                        <p:par>
                          <p:cTn id="12" fill="hold" nodeType="afterGroup">
                            <p:stCondLst>
                              <p:cond delay="15900"/>
                            </p:stCondLst>
                            <p:childTnLst>
                              <p:par>
                                <p:cTn id="13" presetID="13" presetClass="entr" presetSubtype="16" fill="hold" nodeType="afterEffect">
                                  <p:stCondLst>
                                    <p:cond delay="2500"/>
                                  </p:stCondLst>
                                  <p:iterate type="wd">
                                    <p:tmPct val="10000"/>
                                  </p:iterate>
                                  <p:childTnLst>
                                    <p:set>
                                      <p:cBhvr>
                                        <p:cTn id="14" dur="1" fill="hold">
                                          <p:stCondLst>
                                            <p:cond delay="0"/>
                                          </p:stCondLst>
                                        </p:cTn>
                                        <p:tgtEl>
                                          <p:spTgt spid="68619">
                                            <p:txEl>
                                              <p:pRg st="2" end="2"/>
                                            </p:txEl>
                                          </p:spTgt>
                                        </p:tgtEl>
                                        <p:attrNameLst>
                                          <p:attrName>style.visibility</p:attrName>
                                        </p:attrNameLst>
                                      </p:cBhvr>
                                      <p:to>
                                        <p:strVal val="visible"/>
                                      </p:to>
                                    </p:set>
                                    <p:animEffect transition="in" filter="plus(in)">
                                      <p:cBhvr>
                                        <p:cTn id="15" dur="1000"/>
                                        <p:tgtEl>
                                          <p:spTgt spid="68619">
                                            <p:txEl>
                                              <p:pRg st="2" end="2"/>
                                            </p:txEl>
                                          </p:spTgt>
                                        </p:tgtEl>
                                      </p:cBhvr>
                                    </p:animEffect>
                                  </p:childTnLst>
                                </p:cTn>
                              </p:par>
                            </p:childTnLst>
                          </p:cTn>
                        </p:par>
                        <p:par>
                          <p:cTn id="16" fill="hold" nodeType="afterGroup">
                            <p:stCondLst>
                              <p:cond delay="26500"/>
                            </p:stCondLst>
                            <p:childTnLst>
                              <p:par>
                                <p:cTn id="17" presetID="13" presetClass="exit" presetSubtype="16" fill="hold" nodeType="afterEffect">
                                  <p:stCondLst>
                                    <p:cond delay="0"/>
                                  </p:stCondLst>
                                  <p:iterate type="wd">
                                    <p:tmPct val="0"/>
                                  </p:iterate>
                                  <p:childTnLst>
                                    <p:animEffect transition="out" filter="plus(in)">
                                      <p:cBhvr>
                                        <p:cTn id="18" dur="2000"/>
                                        <p:tgtEl>
                                          <p:spTgt spid="68619">
                                            <p:txEl>
                                              <p:pRg st="0" end="0"/>
                                            </p:txEl>
                                          </p:spTgt>
                                        </p:tgtEl>
                                      </p:cBhvr>
                                    </p:animEffect>
                                    <p:set>
                                      <p:cBhvr>
                                        <p:cTn id="19" dur="1" fill="hold">
                                          <p:stCondLst>
                                            <p:cond delay="1999"/>
                                          </p:stCondLst>
                                        </p:cTn>
                                        <p:tgtEl>
                                          <p:spTgt spid="68619">
                                            <p:txEl>
                                              <p:pRg st="0" end="0"/>
                                            </p:txEl>
                                          </p:spTgt>
                                        </p:tgtEl>
                                        <p:attrNameLst>
                                          <p:attrName>style.visibility</p:attrName>
                                        </p:attrNameLst>
                                      </p:cBhvr>
                                      <p:to>
                                        <p:strVal val="hidden"/>
                                      </p:to>
                                    </p:set>
                                  </p:childTnLst>
                                </p:cTn>
                              </p:par>
                            </p:childTnLst>
                          </p:cTn>
                        </p:par>
                        <p:par>
                          <p:cTn id="20" fill="hold" nodeType="afterGroup">
                            <p:stCondLst>
                              <p:cond delay="28500"/>
                            </p:stCondLst>
                            <p:childTnLst>
                              <p:par>
                                <p:cTn id="21" presetID="13" presetClass="exit" presetSubtype="16" fill="hold" nodeType="afterEffect">
                                  <p:stCondLst>
                                    <p:cond delay="500"/>
                                  </p:stCondLst>
                                  <p:iterate type="wd">
                                    <p:tmPct val="0"/>
                                  </p:iterate>
                                  <p:childTnLst>
                                    <p:animEffect transition="out" filter="plus(in)">
                                      <p:cBhvr>
                                        <p:cTn id="22" dur="2000"/>
                                        <p:tgtEl>
                                          <p:spTgt spid="68619">
                                            <p:txEl>
                                              <p:pRg st="1" end="1"/>
                                            </p:txEl>
                                          </p:spTgt>
                                        </p:tgtEl>
                                      </p:cBhvr>
                                    </p:animEffect>
                                    <p:set>
                                      <p:cBhvr>
                                        <p:cTn id="23" dur="1" fill="hold">
                                          <p:stCondLst>
                                            <p:cond delay="1999"/>
                                          </p:stCondLst>
                                        </p:cTn>
                                        <p:tgtEl>
                                          <p:spTgt spid="68619">
                                            <p:txEl>
                                              <p:pRg st="1" end="1"/>
                                            </p:txEl>
                                          </p:spTgt>
                                        </p:tgtEl>
                                        <p:attrNameLst>
                                          <p:attrName>style.visibility</p:attrName>
                                        </p:attrNameLst>
                                      </p:cBhvr>
                                      <p:to>
                                        <p:strVal val="hidden"/>
                                      </p:to>
                                    </p:set>
                                  </p:childTnLst>
                                </p:cTn>
                              </p:par>
                            </p:childTnLst>
                          </p:cTn>
                        </p:par>
                        <p:par>
                          <p:cTn id="24" fill="hold" nodeType="afterGroup">
                            <p:stCondLst>
                              <p:cond delay="31000"/>
                            </p:stCondLst>
                            <p:childTnLst>
                              <p:par>
                                <p:cTn id="25" presetID="13" presetClass="exit" presetSubtype="16" fill="hold" nodeType="afterEffect">
                                  <p:stCondLst>
                                    <p:cond delay="500"/>
                                  </p:stCondLst>
                                  <p:iterate type="wd">
                                    <p:tmPct val="0"/>
                                  </p:iterate>
                                  <p:childTnLst>
                                    <p:animEffect transition="out" filter="plus(in)">
                                      <p:cBhvr>
                                        <p:cTn id="26" dur="2000"/>
                                        <p:tgtEl>
                                          <p:spTgt spid="68619">
                                            <p:txEl>
                                              <p:pRg st="2" end="2"/>
                                            </p:txEl>
                                          </p:spTgt>
                                        </p:tgtEl>
                                      </p:cBhvr>
                                    </p:animEffect>
                                    <p:set>
                                      <p:cBhvr>
                                        <p:cTn id="27" dur="1" fill="hold">
                                          <p:stCondLst>
                                            <p:cond delay="1999"/>
                                          </p:stCondLst>
                                        </p:cTn>
                                        <p:tgtEl>
                                          <p:spTgt spid="6861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CC"/>
            </a:gs>
            <a:gs pos="100000">
              <a:srgbClr val="0000FF"/>
            </a:gs>
          </a:gsLst>
          <a:path path="rect">
            <a:fillToRect r="100000" b="100000"/>
          </a:path>
        </a:gradFill>
        <a:effectLst/>
      </p:bgPr>
    </p:bg>
    <p:spTree>
      <p:nvGrpSpPr>
        <p:cNvPr id="1" name=""/>
        <p:cNvGrpSpPr/>
        <p:nvPr/>
      </p:nvGrpSpPr>
      <p:grpSpPr>
        <a:xfrm>
          <a:off x="0" y="0"/>
          <a:ext cx="0" cy="0"/>
          <a:chOff x="0" y="0"/>
          <a:chExt cx="0" cy="0"/>
        </a:xfrm>
      </p:grpSpPr>
      <p:sp>
        <p:nvSpPr>
          <p:cNvPr id="115719" name="Rectangle 7"/>
          <p:cNvSpPr>
            <a:spLocks noGrp="1" noChangeArrowheads="1"/>
          </p:cNvSpPr>
          <p:nvPr>
            <p:ph type="body" sz="half" idx="3"/>
          </p:nvPr>
        </p:nvSpPr>
        <p:spPr>
          <a:xfrm>
            <a:off x="539750" y="3357563"/>
            <a:ext cx="8229600" cy="2770187"/>
          </a:xfrm>
        </p:spPr>
        <p:txBody>
          <a:bodyPr/>
          <a:lstStyle/>
          <a:p>
            <a:r>
              <a:rPr lang="ru-RU" altLang="ru-RU" sz="2000">
                <a:solidFill>
                  <a:srgbClr val="FF99CC"/>
                </a:solidFill>
              </a:rPr>
              <a:t>На кавказском направлении советские войска, перейдя в наступление, продвинулись к лету 1943 г. На 500 -600 км, освободив большую часть этого региона. На северном участке советско-германского фронта в </a:t>
            </a:r>
            <a:r>
              <a:rPr lang="ru-RU" altLang="ru-RU" sz="2000" b="1">
                <a:solidFill>
                  <a:srgbClr val="FF99CC"/>
                </a:solidFill>
              </a:rPr>
              <a:t>январе 1943 г.</a:t>
            </a:r>
            <a:r>
              <a:rPr lang="ru-RU" altLang="ru-RU" sz="2000" i="1">
                <a:solidFill>
                  <a:srgbClr val="FF99CC"/>
                </a:solidFill>
              </a:rPr>
              <a:t> была прорвана блокада Ленинграда,</a:t>
            </a:r>
            <a:r>
              <a:rPr lang="ru-RU" altLang="ru-RU" sz="2000">
                <a:solidFill>
                  <a:srgbClr val="FF99CC"/>
                </a:solidFill>
              </a:rPr>
              <a:t> а в центре после ряда тяжелых боев в январе-феврале 1943 г.были разгромлены острогожско -россошанская и воронежская группировки врага, образовался Курский выступ.</a:t>
            </a:r>
          </a:p>
        </p:txBody>
      </p:sp>
      <p:pic>
        <p:nvPicPr>
          <p:cNvPr id="115743" name="Picture 31" descr="1945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404813"/>
            <a:ext cx="4681537" cy="2376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500"/>
                                  </p:stCondLst>
                                  <p:iterate type="wd">
                                    <p:tmPct val="10000"/>
                                  </p:iterate>
                                  <p:childTnLst>
                                    <p:set>
                                      <p:cBhvr>
                                        <p:cTn id="6" dur="1" fill="hold">
                                          <p:stCondLst>
                                            <p:cond delay="0"/>
                                          </p:stCondLst>
                                        </p:cTn>
                                        <p:tgtEl>
                                          <p:spTgt spid="115719">
                                            <p:txEl>
                                              <p:pRg st="0" end="0"/>
                                            </p:txEl>
                                          </p:spTgt>
                                        </p:tgtEl>
                                        <p:attrNameLst>
                                          <p:attrName>style.visibility</p:attrName>
                                        </p:attrNameLst>
                                      </p:cBhvr>
                                      <p:to>
                                        <p:strVal val="visible"/>
                                      </p:to>
                                    </p:set>
                                    <p:anim calcmode="lin" valueType="num">
                                      <p:cBhvr>
                                        <p:cTn id="7" dur="1000" fill="hold"/>
                                        <p:tgtEl>
                                          <p:spTgt spid="11571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157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5719">
                                            <p:txEl>
                                              <p:pRg st="0" end="0"/>
                                            </p:txEl>
                                          </p:spTgt>
                                        </p:tgtEl>
                                      </p:cBhvr>
                                    </p:animEffect>
                                  </p:childTnLst>
                                </p:cTn>
                              </p:par>
                              <p:par>
                                <p:cTn id="10" presetID="50" presetClass="entr" presetSubtype="0" decel="100000" fill="hold" nodeType="withEffect">
                                  <p:stCondLst>
                                    <p:cond delay="500"/>
                                  </p:stCondLst>
                                  <p:childTnLst>
                                    <p:set>
                                      <p:cBhvr>
                                        <p:cTn id="11" dur="1" fill="hold">
                                          <p:stCondLst>
                                            <p:cond delay="0"/>
                                          </p:stCondLst>
                                        </p:cTn>
                                        <p:tgtEl>
                                          <p:spTgt spid="115743"/>
                                        </p:tgtEl>
                                        <p:attrNameLst>
                                          <p:attrName>style.visibility</p:attrName>
                                        </p:attrNameLst>
                                      </p:cBhvr>
                                      <p:to>
                                        <p:strVal val="visible"/>
                                      </p:to>
                                    </p:set>
                                    <p:anim calcmode="lin" valueType="num">
                                      <p:cBhvr>
                                        <p:cTn id="12" dur="1000" fill="hold"/>
                                        <p:tgtEl>
                                          <p:spTgt spid="115743"/>
                                        </p:tgtEl>
                                        <p:attrNameLst>
                                          <p:attrName>ppt_w</p:attrName>
                                        </p:attrNameLst>
                                      </p:cBhvr>
                                      <p:tavLst>
                                        <p:tav tm="0">
                                          <p:val>
                                            <p:strVal val="#ppt_w+.3"/>
                                          </p:val>
                                        </p:tav>
                                        <p:tav tm="100000">
                                          <p:val>
                                            <p:strVal val="#ppt_w"/>
                                          </p:val>
                                        </p:tav>
                                      </p:tavLst>
                                    </p:anim>
                                    <p:anim calcmode="lin" valueType="num">
                                      <p:cBhvr>
                                        <p:cTn id="13" dur="1000" fill="hold"/>
                                        <p:tgtEl>
                                          <p:spTgt spid="115743"/>
                                        </p:tgtEl>
                                        <p:attrNameLst>
                                          <p:attrName>ppt_h</p:attrName>
                                        </p:attrNameLst>
                                      </p:cBhvr>
                                      <p:tavLst>
                                        <p:tav tm="0">
                                          <p:val>
                                            <p:strVal val="#ppt_h"/>
                                          </p:val>
                                        </p:tav>
                                        <p:tav tm="100000">
                                          <p:val>
                                            <p:strVal val="#ppt_h"/>
                                          </p:val>
                                        </p:tav>
                                      </p:tavLst>
                                    </p:anim>
                                    <p:animEffect transition="in" filter="fade">
                                      <p:cBhvr>
                                        <p:cTn id="14" dur="1000"/>
                                        <p:tgtEl>
                                          <p:spTgt spid="115743"/>
                                        </p:tgtEl>
                                      </p:cBhvr>
                                    </p:animEffect>
                                  </p:childTnLst>
                                </p:cTn>
                              </p:par>
                            </p:childTnLst>
                          </p:cTn>
                        </p:par>
                        <p:par>
                          <p:cTn id="15" fill="hold" nodeType="afterGroup">
                            <p:stCondLst>
                              <p:cond delay="8100"/>
                            </p:stCondLst>
                            <p:childTnLst>
                              <p:par>
                                <p:cTn id="16" presetID="22" presetClass="exit" presetSubtype="4" fill="hold" nodeType="afterEffect">
                                  <p:stCondLst>
                                    <p:cond delay="0"/>
                                  </p:stCondLst>
                                  <p:childTnLst>
                                    <p:animEffect transition="out" filter="wipe(down)">
                                      <p:cBhvr>
                                        <p:cTn id="17" dur="500"/>
                                        <p:tgtEl>
                                          <p:spTgt spid="115743"/>
                                        </p:tgtEl>
                                      </p:cBhvr>
                                    </p:animEffect>
                                    <p:set>
                                      <p:cBhvr>
                                        <p:cTn id="18" dur="1" fill="hold">
                                          <p:stCondLst>
                                            <p:cond delay="499"/>
                                          </p:stCondLst>
                                        </p:cTn>
                                        <p:tgtEl>
                                          <p:spTgt spid="115743"/>
                                        </p:tgtEl>
                                        <p:attrNameLst>
                                          <p:attrName>style.visibility</p:attrName>
                                        </p:attrNameLst>
                                      </p:cBhvr>
                                      <p:to>
                                        <p:strVal val="hidden"/>
                                      </p:to>
                                    </p:set>
                                  </p:childTnLst>
                                </p:cTn>
                              </p:par>
                            </p:childTnLst>
                          </p:cTn>
                        </p:par>
                        <p:par>
                          <p:cTn id="19" fill="hold" nodeType="afterGroup">
                            <p:stCondLst>
                              <p:cond delay="8600"/>
                            </p:stCondLst>
                            <p:childTnLst>
                              <p:par>
                                <p:cTn id="20" presetID="9" presetClass="exit" presetSubtype="0" fill="hold" grpId="0" nodeType="afterEffect">
                                  <p:stCondLst>
                                    <p:cond delay="0"/>
                                  </p:stCondLst>
                                  <p:iterate type="wd">
                                    <p:tmPct val="0"/>
                                  </p:iterate>
                                  <p:childTnLst>
                                    <p:animEffect transition="out" filter="dissolve">
                                      <p:cBhvr>
                                        <p:cTn id="21" dur="1000"/>
                                        <p:tgtEl>
                                          <p:spTgt spid="115719">
                                            <p:txEl>
                                              <p:pRg st="0" end="0"/>
                                            </p:txEl>
                                          </p:spTgt>
                                        </p:tgtEl>
                                      </p:cBhvr>
                                    </p:animEffect>
                                    <p:set>
                                      <p:cBhvr>
                                        <p:cTn id="22" dur="1" fill="hold">
                                          <p:stCondLst>
                                            <p:cond delay="999"/>
                                          </p:stCondLst>
                                        </p:cTn>
                                        <p:tgtEl>
                                          <p:spTgt spid="11571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100000">
              <a:srgbClr val="FF9933"/>
            </a:gs>
          </a:gsLst>
          <a:lin ang="2700000" scaled="1"/>
        </a:gradFill>
        <a:effectLst/>
      </p:bgPr>
    </p:bg>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250825" y="0"/>
            <a:ext cx="8229600" cy="6453188"/>
          </a:xfrm>
        </p:spPr>
        <p:txBody>
          <a:bodyPr/>
          <a:lstStyle/>
          <a:p>
            <a:r>
              <a:rPr lang="ru-RU" altLang="ru-RU" sz="2000">
                <a:solidFill>
                  <a:srgbClr val="E72819"/>
                </a:solidFill>
              </a:rPr>
              <a:t>В ходе зимней кампании 1942</a:t>
            </a:r>
            <a:r>
              <a:rPr lang="en-US" altLang="ru-RU" sz="2000">
                <a:solidFill>
                  <a:srgbClr val="E72819"/>
                </a:solidFill>
              </a:rPr>
              <a:t>/</a:t>
            </a:r>
            <a:r>
              <a:rPr lang="ru-RU" altLang="ru-RU" sz="2000">
                <a:solidFill>
                  <a:srgbClr val="E72819"/>
                </a:solidFill>
              </a:rPr>
              <a:t>43г. Советская Армия продвинулась на 600-700 км на запад, освободив 480 кв.км территории, было разгромлено свыше 100 дивизий врага (40% всех его сил, находившихся на советско-германсом фронте). Для восполнения потерь командование вермахта перебросило на Восточный фронт свыше 34 дивизий. Облегчив тем самым действия англо-американских войск в Северной Африке и Италии.</a:t>
            </a:r>
          </a:p>
          <a:p>
            <a:r>
              <a:rPr lang="ru-RU" altLang="ru-RU" sz="2000">
                <a:solidFill>
                  <a:srgbClr val="E72819"/>
                </a:solidFill>
              </a:rPr>
              <a:t>Весной 1943 г. На советско-германском фронте наступила стратегическая пауза. Противоборствующие стороны готовились к проведению летне-осеней кампании. К июлю 1943 г.  Советская действующая армия( по сравнению с апрелем 1943г. )увеличилась по количеству орудий и минометов на 23 тыс., танков и САУ – на 5 тыс., боевых самолетов- на 4,3 тыс.. В резерве Ставки формируются 8 общевойсковых, 3 танковые и 1 воздушная армия. В составе советских войск в рамках помощи интернациональной помощи образуется чехословацкий батальон,  мае 1943 г. Создается 1-я польская дивизия им. Т.Костюшко, французская авиаэскадрилья ( затем – авиаполк) «Нормандия), румынские и югославские части.</a:t>
            </a:r>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iterate type="wd">
                                    <p:tmPct val="10000"/>
                                  </p:iterate>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p:cTn id="7" dur="500" fill="hold"/>
                                        <p:tgtEl>
                                          <p:spTgt spid="1167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67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6739">
                                            <p:txEl>
                                              <p:pRg st="0" end="0"/>
                                            </p:txEl>
                                          </p:spTgt>
                                        </p:tgtEl>
                                      </p:cBhvr>
                                    </p:animEffect>
                                  </p:childTnLst>
                                </p:cTn>
                              </p:par>
                            </p:childTnLst>
                          </p:cTn>
                        </p:par>
                        <p:par>
                          <p:cTn id="10" fill="hold" nodeType="afterGroup">
                            <p:stCondLst>
                              <p:cond delay="3700"/>
                            </p:stCondLst>
                            <p:childTnLst>
                              <p:par>
                                <p:cTn id="11" presetID="53" presetClass="entr" presetSubtype="0" fill="hold" nodeType="afterEffect">
                                  <p:stCondLst>
                                    <p:cond delay="1500"/>
                                  </p:stCondLst>
                                  <p:iterate type="wd">
                                    <p:tmPct val="10000"/>
                                  </p:iterate>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p:cTn id="13" dur="1000" fill="hold"/>
                                        <p:tgtEl>
                                          <p:spTgt spid="11673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16739">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116739">
                                            <p:txEl>
                                              <p:pRg st="1" end="1"/>
                                            </p:txEl>
                                          </p:spTgt>
                                        </p:tgtEl>
                                      </p:cBhvr>
                                    </p:animEffect>
                                  </p:childTnLst>
                                </p:cTn>
                              </p:par>
                            </p:childTnLst>
                          </p:cTn>
                        </p:par>
                        <p:par>
                          <p:cTn id="16" fill="hold" nodeType="afterGroup">
                            <p:stCondLst>
                              <p:cond delay="17400"/>
                            </p:stCondLst>
                            <p:childTnLst>
                              <p:par>
                                <p:cTn id="17" presetID="18" presetClass="exit" presetSubtype="12" fill="hold" nodeType="afterEffect">
                                  <p:stCondLst>
                                    <p:cond delay="1500"/>
                                  </p:stCondLst>
                                  <p:iterate type="wd">
                                    <p:tmPct val="0"/>
                                  </p:iterate>
                                  <p:childTnLst>
                                    <p:animEffect transition="out" filter="strips(downLeft)">
                                      <p:cBhvr>
                                        <p:cTn id="18" dur="1000"/>
                                        <p:tgtEl>
                                          <p:spTgt spid="116739">
                                            <p:txEl>
                                              <p:pRg st="0" end="0"/>
                                            </p:txEl>
                                          </p:spTgt>
                                        </p:tgtEl>
                                      </p:cBhvr>
                                    </p:animEffect>
                                    <p:set>
                                      <p:cBhvr>
                                        <p:cTn id="19" dur="1" fill="hold">
                                          <p:stCondLst>
                                            <p:cond delay="999"/>
                                          </p:stCondLst>
                                        </p:cTn>
                                        <p:tgtEl>
                                          <p:spTgt spid="116739">
                                            <p:txEl>
                                              <p:pRg st="0" end="0"/>
                                            </p:txEl>
                                          </p:spTgt>
                                        </p:tgtEl>
                                        <p:attrNameLst>
                                          <p:attrName>style.visibility</p:attrName>
                                        </p:attrNameLst>
                                      </p:cBhvr>
                                      <p:to>
                                        <p:strVal val="hidden"/>
                                      </p:to>
                                    </p:set>
                                  </p:childTnLst>
                                </p:cTn>
                              </p:par>
                            </p:childTnLst>
                          </p:cTn>
                        </p:par>
                        <p:par>
                          <p:cTn id="20" fill="hold" nodeType="afterGroup">
                            <p:stCondLst>
                              <p:cond delay="19900"/>
                            </p:stCondLst>
                            <p:childTnLst>
                              <p:par>
                                <p:cTn id="21" presetID="18" presetClass="exit" presetSubtype="6" fill="hold" nodeType="afterEffect">
                                  <p:stCondLst>
                                    <p:cond delay="500"/>
                                  </p:stCondLst>
                                  <p:iterate type="wd">
                                    <p:tmPct val="0"/>
                                  </p:iterate>
                                  <p:childTnLst>
                                    <p:animEffect transition="out" filter="strips(downRight)">
                                      <p:cBhvr>
                                        <p:cTn id="22" dur="1000"/>
                                        <p:tgtEl>
                                          <p:spTgt spid="116739">
                                            <p:txEl>
                                              <p:pRg st="1" end="1"/>
                                            </p:txEl>
                                          </p:spTgt>
                                        </p:tgtEl>
                                      </p:cBhvr>
                                    </p:animEffect>
                                    <p:set>
                                      <p:cBhvr>
                                        <p:cTn id="23" dur="1" fill="hold">
                                          <p:stCondLst>
                                            <p:cond delay="999"/>
                                          </p:stCondLst>
                                        </p:cTn>
                                        <p:tgtEl>
                                          <p:spTgt spid="116739">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99"/>
            </a:gs>
            <a:gs pos="100000">
              <a:srgbClr val="009900"/>
            </a:gs>
          </a:gsLst>
          <a:lin ang="2700000" scaled="1"/>
        </a:gradFill>
        <a:effectLst/>
      </p:bgPr>
    </p:bg>
    <p:spTree>
      <p:nvGrpSpPr>
        <p:cNvPr id="1" name=""/>
        <p:cNvGrpSpPr/>
        <p:nvPr/>
      </p:nvGrpSpPr>
      <p:grpSpPr>
        <a:xfrm>
          <a:off x="0" y="0"/>
          <a:ext cx="0" cy="0"/>
          <a:chOff x="0" y="0"/>
          <a:chExt cx="0" cy="0"/>
        </a:xfrm>
      </p:grpSpPr>
      <p:sp>
        <p:nvSpPr>
          <p:cNvPr id="117763" name="Rectangle 3"/>
          <p:cNvSpPr>
            <a:spLocks noGrp="1" noChangeArrowheads="1"/>
          </p:cNvSpPr>
          <p:nvPr>
            <p:ph type="body" idx="1"/>
          </p:nvPr>
        </p:nvSpPr>
        <p:spPr>
          <a:xfrm>
            <a:off x="611188" y="404813"/>
            <a:ext cx="8353425" cy="2447925"/>
          </a:xfrm>
        </p:spPr>
        <p:txBody>
          <a:bodyPr/>
          <a:lstStyle/>
          <a:p>
            <a:pPr>
              <a:buFontTx/>
              <a:buNone/>
            </a:pPr>
            <a:r>
              <a:rPr lang="ru-RU" altLang="ru-RU" sz="1800">
                <a:solidFill>
                  <a:srgbClr val="99FF66"/>
                </a:solidFill>
              </a:rPr>
              <a:t>      </a:t>
            </a:r>
            <a:r>
              <a:rPr lang="ru-RU" altLang="ru-RU" sz="1800">
                <a:solidFill>
                  <a:srgbClr val="00FF00"/>
                </a:solidFill>
              </a:rPr>
              <a:t>В 1943 г. Германия и её сателлиты провел тотальную мобилизацию, резко увеличили выпуск военной продукции, в том числе новых видов вооружения ( танки «Тигр» И САУ «Фердинанд»). К началу июля 1943 г. противник имел на советско-германском фронте свыше 5,3 млн. человек . Соотношение сил в пользу советских войск составило в личном составе – в 1,2 раза, по орудиям и минометам  - в 1,9, в танках – в 1,7, по самолетам- в 3,4 раза</a:t>
            </a:r>
            <a:r>
              <a:rPr lang="ru-RU" altLang="ru-RU" sz="1800">
                <a:solidFill>
                  <a:srgbClr val="CCFF66"/>
                </a:solidFill>
              </a:rPr>
              <a:t>.</a:t>
            </a:r>
          </a:p>
          <a:p>
            <a:pPr>
              <a:buFontTx/>
              <a:buNone/>
            </a:pPr>
            <a:endParaRPr lang="ru-RU" altLang="ru-RU" sz="7200">
              <a:solidFill>
                <a:srgbClr val="66FF33"/>
              </a:solidFill>
            </a:endParaRPr>
          </a:p>
        </p:txBody>
      </p:sp>
      <p:pic>
        <p:nvPicPr>
          <p:cNvPr id="117764" name="Picture 4" descr="1943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420938"/>
            <a:ext cx="4321175" cy="3097212"/>
          </a:xfrm>
          <a:prstGeom prst="rect">
            <a:avLst/>
          </a:prstGeom>
          <a:noFill/>
          <a:extLst>
            <a:ext uri="{909E8E84-426E-40DD-AFC4-6F175D3DCCD1}">
              <a14:hiddenFill xmlns:a14="http://schemas.microsoft.com/office/drawing/2010/main">
                <a:solidFill>
                  <a:srgbClr val="FFFFFF"/>
                </a:solidFill>
              </a14:hiddenFill>
            </a:ext>
          </a:extLst>
        </p:spPr>
      </p:pic>
      <p:pic>
        <p:nvPicPr>
          <p:cNvPr id="117765" name="Picture 5" descr="1943_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492375"/>
            <a:ext cx="3960813" cy="2862263"/>
          </a:xfrm>
          <a:prstGeom prst="rect">
            <a:avLst/>
          </a:prstGeom>
          <a:noFill/>
          <a:extLst>
            <a:ext uri="{909E8E84-426E-40DD-AFC4-6F175D3DCCD1}">
              <a14:hiddenFill xmlns:a14="http://schemas.microsoft.com/office/drawing/2010/main">
                <a:solidFill>
                  <a:srgbClr val="FFFFFF"/>
                </a:solidFill>
              </a14:hiddenFill>
            </a:ext>
          </a:extLst>
        </p:spPr>
      </p:pic>
      <p:pic>
        <p:nvPicPr>
          <p:cNvPr id="117766" name="Picture 6" descr="1941_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3789363"/>
            <a:ext cx="4456112" cy="2771775"/>
          </a:xfrm>
          <a:prstGeom prst="rect">
            <a:avLst/>
          </a:prstGeom>
          <a:noFill/>
          <a:extLst>
            <a:ext uri="{909E8E84-426E-40DD-AFC4-6F175D3DCCD1}">
              <a14:hiddenFill xmlns:a14="http://schemas.microsoft.com/office/drawing/2010/main">
                <a:solidFill>
                  <a:srgbClr val="FFFFFF"/>
                </a:solidFill>
              </a14:hiddenFill>
            </a:ext>
          </a:extLst>
        </p:spPr>
      </p:pic>
      <p:pic>
        <p:nvPicPr>
          <p:cNvPr id="117768" name="dark_night.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68313" y="616585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afterEffect">
                                  <p:stCondLst>
                                    <p:cond delay="0"/>
                                  </p:stCondLst>
                                  <p:iterate type="wd">
                                    <p:tmPct val="10000"/>
                                  </p:iterate>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p:cTn id="7" dur="1000" fill="hold"/>
                                        <p:tgtEl>
                                          <p:spTgt spid="11776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1776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1776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17763">
                                            <p:txEl>
                                              <p:pRg st="0" end="0"/>
                                            </p:txEl>
                                          </p:spTgt>
                                        </p:tgtEl>
                                      </p:cBhvr>
                                    </p:animEffect>
                                  </p:childTnLst>
                                </p:cTn>
                              </p:par>
                            </p:childTnLst>
                          </p:cTn>
                        </p:par>
                        <p:par>
                          <p:cTn id="11" fill="hold" nodeType="afterGroup">
                            <p:stCondLst>
                              <p:cond delay="9500"/>
                            </p:stCondLst>
                            <p:childTnLst>
                              <p:par>
                                <p:cTn id="12" presetID="37" presetClass="entr" presetSubtype="0" fill="hold" nodeType="afterEffect">
                                  <p:stCondLst>
                                    <p:cond delay="500"/>
                                  </p:stCondLst>
                                  <p:childTnLst>
                                    <p:set>
                                      <p:cBhvr>
                                        <p:cTn id="13" dur="1" fill="hold">
                                          <p:stCondLst>
                                            <p:cond delay="0"/>
                                          </p:stCondLst>
                                        </p:cTn>
                                        <p:tgtEl>
                                          <p:spTgt spid="117764"/>
                                        </p:tgtEl>
                                        <p:attrNameLst>
                                          <p:attrName>style.visibility</p:attrName>
                                        </p:attrNameLst>
                                      </p:cBhvr>
                                      <p:to>
                                        <p:strVal val="visible"/>
                                      </p:to>
                                    </p:set>
                                    <p:animEffect transition="in" filter="fade">
                                      <p:cBhvr>
                                        <p:cTn id="14" dur="1000"/>
                                        <p:tgtEl>
                                          <p:spTgt spid="117764"/>
                                        </p:tgtEl>
                                      </p:cBhvr>
                                    </p:animEffect>
                                    <p:anim calcmode="lin" valueType="num">
                                      <p:cBhvr>
                                        <p:cTn id="15" dur="1000" fill="hold"/>
                                        <p:tgtEl>
                                          <p:spTgt spid="117764"/>
                                        </p:tgtEl>
                                        <p:attrNameLst>
                                          <p:attrName>ppt_x</p:attrName>
                                        </p:attrNameLst>
                                      </p:cBhvr>
                                      <p:tavLst>
                                        <p:tav tm="0">
                                          <p:val>
                                            <p:strVal val="#ppt_x"/>
                                          </p:val>
                                        </p:tav>
                                        <p:tav tm="100000">
                                          <p:val>
                                            <p:strVal val="#ppt_x"/>
                                          </p:val>
                                        </p:tav>
                                      </p:tavLst>
                                    </p:anim>
                                    <p:anim calcmode="lin" valueType="num">
                                      <p:cBhvr>
                                        <p:cTn id="16" dur="900" decel="100000" fill="hold"/>
                                        <p:tgtEl>
                                          <p:spTgt spid="11776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17764"/>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11000"/>
                            </p:stCondLst>
                            <p:childTnLst>
                              <p:par>
                                <p:cTn id="19" presetID="15" presetClass="entr" presetSubtype="0" fill="hold" nodeType="afterEffect">
                                  <p:stCondLst>
                                    <p:cond delay="1000"/>
                                  </p:stCondLst>
                                  <p:childTnLst>
                                    <p:set>
                                      <p:cBhvr>
                                        <p:cTn id="20" dur="1" fill="hold">
                                          <p:stCondLst>
                                            <p:cond delay="0"/>
                                          </p:stCondLst>
                                        </p:cTn>
                                        <p:tgtEl>
                                          <p:spTgt spid="117765"/>
                                        </p:tgtEl>
                                        <p:attrNameLst>
                                          <p:attrName>style.visibility</p:attrName>
                                        </p:attrNameLst>
                                      </p:cBhvr>
                                      <p:to>
                                        <p:strVal val="visible"/>
                                      </p:to>
                                    </p:set>
                                    <p:anim calcmode="lin" valueType="num">
                                      <p:cBhvr>
                                        <p:cTn id="21" dur="1000" fill="hold"/>
                                        <p:tgtEl>
                                          <p:spTgt spid="117765"/>
                                        </p:tgtEl>
                                        <p:attrNameLst>
                                          <p:attrName>ppt_w</p:attrName>
                                        </p:attrNameLst>
                                      </p:cBhvr>
                                      <p:tavLst>
                                        <p:tav tm="0">
                                          <p:val>
                                            <p:fltVal val="0"/>
                                          </p:val>
                                        </p:tav>
                                        <p:tav tm="100000">
                                          <p:val>
                                            <p:strVal val="#ppt_w"/>
                                          </p:val>
                                        </p:tav>
                                      </p:tavLst>
                                    </p:anim>
                                    <p:anim calcmode="lin" valueType="num">
                                      <p:cBhvr>
                                        <p:cTn id="22" dur="1000" fill="hold"/>
                                        <p:tgtEl>
                                          <p:spTgt spid="117765"/>
                                        </p:tgtEl>
                                        <p:attrNameLst>
                                          <p:attrName>ppt_h</p:attrName>
                                        </p:attrNameLst>
                                      </p:cBhvr>
                                      <p:tavLst>
                                        <p:tav tm="0">
                                          <p:val>
                                            <p:fltVal val="0"/>
                                          </p:val>
                                        </p:tav>
                                        <p:tav tm="100000">
                                          <p:val>
                                            <p:strVal val="#ppt_h"/>
                                          </p:val>
                                        </p:tav>
                                      </p:tavLst>
                                    </p:anim>
                                    <p:anim calcmode="lin" valueType="num">
                                      <p:cBhvr>
                                        <p:cTn id="23" dur="1000" fill="hold"/>
                                        <p:tgtEl>
                                          <p:spTgt spid="11776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7765"/>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13000"/>
                            </p:stCondLst>
                            <p:childTnLst>
                              <p:par>
                                <p:cTn id="26" presetID="37" presetClass="entr" presetSubtype="0" fill="hold" nodeType="afterEffect">
                                  <p:stCondLst>
                                    <p:cond delay="500"/>
                                  </p:stCondLst>
                                  <p:childTnLst>
                                    <p:set>
                                      <p:cBhvr>
                                        <p:cTn id="27" dur="1" fill="hold">
                                          <p:stCondLst>
                                            <p:cond delay="0"/>
                                          </p:stCondLst>
                                        </p:cTn>
                                        <p:tgtEl>
                                          <p:spTgt spid="117766"/>
                                        </p:tgtEl>
                                        <p:attrNameLst>
                                          <p:attrName>style.visibility</p:attrName>
                                        </p:attrNameLst>
                                      </p:cBhvr>
                                      <p:to>
                                        <p:strVal val="visible"/>
                                      </p:to>
                                    </p:set>
                                    <p:animEffect transition="in" filter="fade">
                                      <p:cBhvr>
                                        <p:cTn id="28" dur="1000"/>
                                        <p:tgtEl>
                                          <p:spTgt spid="117766"/>
                                        </p:tgtEl>
                                      </p:cBhvr>
                                    </p:animEffect>
                                    <p:anim calcmode="lin" valueType="num">
                                      <p:cBhvr>
                                        <p:cTn id="29" dur="1000" fill="hold"/>
                                        <p:tgtEl>
                                          <p:spTgt spid="117766"/>
                                        </p:tgtEl>
                                        <p:attrNameLst>
                                          <p:attrName>ppt_x</p:attrName>
                                        </p:attrNameLst>
                                      </p:cBhvr>
                                      <p:tavLst>
                                        <p:tav tm="0">
                                          <p:val>
                                            <p:strVal val="#ppt_x"/>
                                          </p:val>
                                        </p:tav>
                                        <p:tav tm="100000">
                                          <p:val>
                                            <p:strVal val="#ppt_x"/>
                                          </p:val>
                                        </p:tav>
                                      </p:tavLst>
                                    </p:anim>
                                    <p:anim calcmode="lin" valueType="num">
                                      <p:cBhvr>
                                        <p:cTn id="30" dur="900" decel="100000" fill="hold"/>
                                        <p:tgtEl>
                                          <p:spTgt spid="11776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17766"/>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14500"/>
                            </p:stCondLst>
                            <p:childTnLst>
                              <p:par>
                                <p:cTn id="33" presetID="15" presetClass="exit" presetSubtype="0" fill="hold" nodeType="afterEffect">
                                  <p:stCondLst>
                                    <p:cond delay="500"/>
                                  </p:stCondLst>
                                  <p:childTnLst>
                                    <p:anim calcmode="lin" valueType="num">
                                      <p:cBhvr>
                                        <p:cTn id="34" dur="1000"/>
                                        <p:tgtEl>
                                          <p:spTgt spid="117764"/>
                                        </p:tgtEl>
                                        <p:attrNameLst>
                                          <p:attrName>ppt_w</p:attrName>
                                        </p:attrNameLst>
                                      </p:cBhvr>
                                      <p:tavLst>
                                        <p:tav tm="0">
                                          <p:val>
                                            <p:strVal val="ppt_w"/>
                                          </p:val>
                                        </p:tav>
                                        <p:tav tm="100000">
                                          <p:val>
                                            <p:fltVal val="0"/>
                                          </p:val>
                                        </p:tav>
                                      </p:tavLst>
                                    </p:anim>
                                    <p:anim calcmode="lin" valueType="num">
                                      <p:cBhvr>
                                        <p:cTn id="35" dur="1000"/>
                                        <p:tgtEl>
                                          <p:spTgt spid="117764"/>
                                        </p:tgtEl>
                                        <p:attrNameLst>
                                          <p:attrName>ppt_h</p:attrName>
                                        </p:attrNameLst>
                                      </p:cBhvr>
                                      <p:tavLst>
                                        <p:tav tm="0">
                                          <p:val>
                                            <p:strVal val="ppt_h"/>
                                          </p:val>
                                        </p:tav>
                                        <p:tav tm="100000">
                                          <p:val>
                                            <p:fltVal val="0"/>
                                          </p:val>
                                        </p:tav>
                                      </p:tavLst>
                                    </p:anim>
                                    <p:anim calcmode="lin" valueType="num">
                                      <p:cBhvr>
                                        <p:cTn id="36" dur="1000"/>
                                        <p:tgtEl>
                                          <p:spTgt spid="11776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7" dur="1000"/>
                                        <p:tgtEl>
                                          <p:spTgt spid="11776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8" dur="1" fill="hold">
                                          <p:stCondLst>
                                            <p:cond delay="999"/>
                                          </p:stCondLst>
                                        </p:cTn>
                                        <p:tgtEl>
                                          <p:spTgt spid="117764"/>
                                        </p:tgtEl>
                                        <p:attrNameLst>
                                          <p:attrName>style.visibility</p:attrName>
                                        </p:attrNameLst>
                                      </p:cBhvr>
                                      <p:to>
                                        <p:strVal val="hidden"/>
                                      </p:to>
                                    </p:set>
                                  </p:childTnLst>
                                </p:cTn>
                              </p:par>
                            </p:childTnLst>
                          </p:cTn>
                        </p:par>
                        <p:par>
                          <p:cTn id="39" fill="hold" nodeType="afterGroup">
                            <p:stCondLst>
                              <p:cond delay="16000"/>
                            </p:stCondLst>
                            <p:childTnLst>
                              <p:par>
                                <p:cTn id="40" presetID="15" presetClass="exit" presetSubtype="0" fill="hold" nodeType="afterEffect">
                                  <p:stCondLst>
                                    <p:cond delay="1000"/>
                                  </p:stCondLst>
                                  <p:childTnLst>
                                    <p:anim calcmode="lin" valueType="num">
                                      <p:cBhvr>
                                        <p:cTn id="41" dur="1000"/>
                                        <p:tgtEl>
                                          <p:spTgt spid="117765"/>
                                        </p:tgtEl>
                                        <p:attrNameLst>
                                          <p:attrName>ppt_w</p:attrName>
                                        </p:attrNameLst>
                                      </p:cBhvr>
                                      <p:tavLst>
                                        <p:tav tm="0">
                                          <p:val>
                                            <p:strVal val="ppt_w"/>
                                          </p:val>
                                        </p:tav>
                                        <p:tav tm="100000">
                                          <p:val>
                                            <p:fltVal val="0"/>
                                          </p:val>
                                        </p:tav>
                                      </p:tavLst>
                                    </p:anim>
                                    <p:anim calcmode="lin" valueType="num">
                                      <p:cBhvr>
                                        <p:cTn id="42" dur="1000"/>
                                        <p:tgtEl>
                                          <p:spTgt spid="117765"/>
                                        </p:tgtEl>
                                        <p:attrNameLst>
                                          <p:attrName>ppt_h</p:attrName>
                                        </p:attrNameLst>
                                      </p:cBhvr>
                                      <p:tavLst>
                                        <p:tav tm="0">
                                          <p:val>
                                            <p:strVal val="ppt_h"/>
                                          </p:val>
                                        </p:tav>
                                        <p:tav tm="100000">
                                          <p:val>
                                            <p:fltVal val="0"/>
                                          </p:val>
                                        </p:tav>
                                      </p:tavLst>
                                    </p:anim>
                                    <p:anim calcmode="lin" valueType="num">
                                      <p:cBhvr>
                                        <p:cTn id="43" dur="1000"/>
                                        <p:tgtEl>
                                          <p:spTgt spid="11776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4" dur="1000"/>
                                        <p:tgtEl>
                                          <p:spTgt spid="11776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5" dur="1" fill="hold">
                                          <p:stCondLst>
                                            <p:cond delay="999"/>
                                          </p:stCondLst>
                                        </p:cTn>
                                        <p:tgtEl>
                                          <p:spTgt spid="117765"/>
                                        </p:tgtEl>
                                        <p:attrNameLst>
                                          <p:attrName>style.visibility</p:attrName>
                                        </p:attrNameLst>
                                      </p:cBhvr>
                                      <p:to>
                                        <p:strVal val="hidden"/>
                                      </p:to>
                                    </p:set>
                                  </p:childTnLst>
                                </p:cTn>
                              </p:par>
                            </p:childTnLst>
                          </p:cTn>
                        </p:par>
                        <p:par>
                          <p:cTn id="46" fill="hold" nodeType="afterGroup">
                            <p:stCondLst>
                              <p:cond delay="18000"/>
                            </p:stCondLst>
                            <p:childTnLst>
                              <p:par>
                                <p:cTn id="47" presetID="15" presetClass="exit" presetSubtype="0" fill="hold" nodeType="afterEffect">
                                  <p:stCondLst>
                                    <p:cond delay="500"/>
                                  </p:stCondLst>
                                  <p:childTnLst>
                                    <p:anim calcmode="lin" valueType="num">
                                      <p:cBhvr>
                                        <p:cTn id="48" dur="1000"/>
                                        <p:tgtEl>
                                          <p:spTgt spid="117766"/>
                                        </p:tgtEl>
                                        <p:attrNameLst>
                                          <p:attrName>ppt_w</p:attrName>
                                        </p:attrNameLst>
                                      </p:cBhvr>
                                      <p:tavLst>
                                        <p:tav tm="0">
                                          <p:val>
                                            <p:strVal val="ppt_w"/>
                                          </p:val>
                                        </p:tav>
                                        <p:tav tm="100000">
                                          <p:val>
                                            <p:fltVal val="0"/>
                                          </p:val>
                                        </p:tav>
                                      </p:tavLst>
                                    </p:anim>
                                    <p:anim calcmode="lin" valueType="num">
                                      <p:cBhvr>
                                        <p:cTn id="49" dur="1000"/>
                                        <p:tgtEl>
                                          <p:spTgt spid="117766"/>
                                        </p:tgtEl>
                                        <p:attrNameLst>
                                          <p:attrName>ppt_h</p:attrName>
                                        </p:attrNameLst>
                                      </p:cBhvr>
                                      <p:tavLst>
                                        <p:tav tm="0">
                                          <p:val>
                                            <p:strVal val="ppt_h"/>
                                          </p:val>
                                        </p:tav>
                                        <p:tav tm="100000">
                                          <p:val>
                                            <p:fltVal val="0"/>
                                          </p:val>
                                        </p:tav>
                                      </p:tavLst>
                                    </p:anim>
                                    <p:anim calcmode="lin" valueType="num">
                                      <p:cBhvr>
                                        <p:cTn id="50" dur="1000"/>
                                        <p:tgtEl>
                                          <p:spTgt spid="11776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1" dur="1000"/>
                                        <p:tgtEl>
                                          <p:spTgt spid="11776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2" dur="1" fill="hold">
                                          <p:stCondLst>
                                            <p:cond delay="999"/>
                                          </p:stCondLst>
                                        </p:cTn>
                                        <p:tgtEl>
                                          <p:spTgt spid="117766"/>
                                        </p:tgtEl>
                                        <p:attrNameLst>
                                          <p:attrName>style.visibility</p:attrName>
                                        </p:attrNameLst>
                                      </p:cBhvr>
                                      <p:to>
                                        <p:strVal val="hidden"/>
                                      </p:to>
                                    </p:set>
                                  </p:childTnLst>
                                </p:cTn>
                              </p:par>
                            </p:childTnLst>
                          </p:cTn>
                        </p:par>
                        <p:par>
                          <p:cTn id="53" fill="hold" nodeType="afterGroup">
                            <p:stCondLst>
                              <p:cond delay="19500"/>
                            </p:stCondLst>
                            <p:childTnLst>
                              <p:par>
                                <p:cTn id="54" presetID="55" presetClass="exit" presetSubtype="0" fill="hold" nodeType="afterEffect">
                                  <p:stCondLst>
                                    <p:cond delay="0"/>
                                  </p:stCondLst>
                                  <p:iterate type="wd">
                                    <p:tmPct val="0"/>
                                  </p:iterate>
                                  <p:childTnLst>
                                    <p:anim calcmode="lin" valueType="num">
                                      <p:cBhvr>
                                        <p:cTn id="55" dur="1000"/>
                                        <p:tgtEl>
                                          <p:spTgt spid="117763">
                                            <p:txEl>
                                              <p:pRg st="0" end="0"/>
                                            </p:txEl>
                                          </p:spTgt>
                                        </p:tgtEl>
                                        <p:attrNameLst>
                                          <p:attrName>ppt_w</p:attrName>
                                        </p:attrNameLst>
                                      </p:cBhvr>
                                      <p:tavLst>
                                        <p:tav tm="0">
                                          <p:val>
                                            <p:strVal val="ppt_w"/>
                                          </p:val>
                                        </p:tav>
                                        <p:tav tm="100000">
                                          <p:val>
                                            <p:strVal val="ppt_w*0.70"/>
                                          </p:val>
                                        </p:tav>
                                      </p:tavLst>
                                    </p:anim>
                                    <p:anim calcmode="lin" valueType="num">
                                      <p:cBhvr>
                                        <p:cTn id="56" dur="1000"/>
                                        <p:tgtEl>
                                          <p:spTgt spid="117763">
                                            <p:txEl>
                                              <p:pRg st="0" end="0"/>
                                            </p:txEl>
                                          </p:spTgt>
                                        </p:tgtEl>
                                        <p:attrNameLst>
                                          <p:attrName>ppt_h</p:attrName>
                                        </p:attrNameLst>
                                      </p:cBhvr>
                                      <p:tavLst>
                                        <p:tav tm="0">
                                          <p:val>
                                            <p:strVal val="ppt_h"/>
                                          </p:val>
                                        </p:tav>
                                        <p:tav tm="100000">
                                          <p:val>
                                            <p:strVal val="ppt_h"/>
                                          </p:val>
                                        </p:tav>
                                      </p:tavLst>
                                    </p:anim>
                                    <p:animEffect transition="out" filter="fade">
                                      <p:cBhvr>
                                        <p:cTn id="57" dur="1000"/>
                                        <p:tgtEl>
                                          <p:spTgt spid="117763">
                                            <p:txEl>
                                              <p:pRg st="0" end="0"/>
                                            </p:txEl>
                                          </p:spTgt>
                                        </p:tgtEl>
                                      </p:cBhvr>
                                    </p:animEffect>
                                    <p:set>
                                      <p:cBhvr>
                                        <p:cTn id="58" dur="1" fill="hold">
                                          <p:stCondLst>
                                            <p:cond delay="999"/>
                                          </p:stCondLst>
                                        </p:cTn>
                                        <p:tgtEl>
                                          <p:spTgt spid="117763">
                                            <p:txEl>
                                              <p:pRg st="0" end="0"/>
                                            </p:txEl>
                                          </p:spTgt>
                                        </p:tgtEl>
                                        <p:attrNameLst>
                                          <p:attrName>style.visibility</p:attrName>
                                        </p:attrNameLst>
                                      </p:cBhvr>
                                      <p:to>
                                        <p:strVal val="hidden"/>
                                      </p:to>
                                    </p:set>
                                  </p:childTnLst>
                                </p:cTn>
                              </p:par>
                              <p:par>
                                <p:cTn id="59" presetID="1" presetClass="mediacall" presetSubtype="0" fill="hold" nodeType="withEffect">
                                  <p:stCondLst>
                                    <p:cond delay="0"/>
                                  </p:stCondLst>
                                  <p:childTnLst>
                                    <p:cmd type="call" cmd="playFrom(7)">
                                      <p:cBhvr>
                                        <p:cTn id="60" dur="1" fill="hold"/>
                                        <p:tgtEl>
                                          <p:spTgt spid="1177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0" showWhenStopped="0">
                <p:cTn id="61" fill="hold" display="0">
                  <p:stCondLst>
                    <p:cond delay="indefinite"/>
                  </p:stCondLst>
                  <p:endCondLst>
                    <p:cond evt="onPrev" delay="0">
                      <p:tgtEl>
                        <p:sldTgt/>
                      </p:tgtEl>
                    </p:cond>
                    <p:cond evt="onStopAudio" delay="0">
                      <p:tgtEl>
                        <p:sldTgt/>
                      </p:tgtEl>
                    </p:cond>
                  </p:endCondLst>
                </p:cTn>
                <p:tgtEl>
                  <p:spTgt spid="11776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85347" name="Rectangle 3"/>
          <p:cNvSpPr>
            <a:spLocks noGrp="1" noChangeArrowheads="1"/>
          </p:cNvSpPr>
          <p:nvPr>
            <p:ph type="body" idx="1"/>
          </p:nvPr>
        </p:nvSpPr>
        <p:spPr>
          <a:xfrm>
            <a:off x="250825" y="549275"/>
            <a:ext cx="8569325" cy="6308725"/>
          </a:xfrm>
        </p:spPr>
        <p:txBody>
          <a:bodyPr/>
          <a:lstStyle/>
          <a:p>
            <a:pPr>
              <a:lnSpc>
                <a:spcPct val="80000"/>
              </a:lnSpc>
            </a:pPr>
            <a:r>
              <a:rPr lang="ru-RU" altLang="ru-RU" sz="1800">
                <a:solidFill>
                  <a:srgbClr val="FFFF00"/>
                </a:solidFill>
              </a:rPr>
              <a:t>Командование вермахта планировало летом 1943 г. Провести крупную стратегическую наступательную операцию в районе Курского выступа ( операция « Цитадель»), разгромить здесь советские войска, а затем нанести удар в тыл Юго-Западного фронта(операция «Пантера») и в последующем, развивая успех, вновь создать угрозу Москве. Для этого в районе Курской дуги было сосредоточено до 50 дивизий, в том числе 19 танковых и моторизованных, и другие части- всего свыше 900 тыс. человек. Этой группировке противостояли войска Центрального, Воронежского фронтов, имевшие 1,3 млн. человек. В тылу советских войск находились крупные стратегические резервы, объединенные с 9 июля в Степной фронт.</a:t>
            </a:r>
          </a:p>
          <a:p>
            <a:pPr>
              <a:lnSpc>
                <a:spcPct val="80000"/>
              </a:lnSpc>
            </a:pPr>
            <a:r>
              <a:rPr lang="ru-RU" altLang="ru-RU" sz="1800">
                <a:solidFill>
                  <a:srgbClr val="FFFF00"/>
                </a:solidFill>
              </a:rPr>
              <a:t>Ставка ВКГ приняла план преднамеренной обороны на курском выступе с целью разгрома в первую очередь танковых группировок врага, а затем перехода в контрнаступления. Затем намечалось общее наступление на западном и юго – западном направлениях для нанесения поражения группе армий  «Центр» и группе армий «Юг», планировалось освободить Левобережную Украину и Донбасс, форсировать Днепр и очистить от врага восточные районы Белоруссии, Таманский полуостров, захватить плацдарм в Крыму. </a:t>
            </a:r>
          </a:p>
          <a:p>
            <a:pPr>
              <a:lnSpc>
                <a:spcPct val="80000"/>
              </a:lnSpc>
            </a:pPr>
            <a:r>
              <a:rPr lang="ru-RU" altLang="ru-RU" sz="1800">
                <a:solidFill>
                  <a:srgbClr val="FFFF00"/>
                </a:solidFill>
              </a:rPr>
              <a:t>В период стратегической паузы на Кубани весной 1943 г. Шла битва в воздухе за стратегическое господство. Советские ВВС нанесли врагу значительный урон, уничтожив 1100 самолётов.</a:t>
            </a:r>
          </a:p>
          <a:p>
            <a:pPr>
              <a:lnSpc>
                <a:spcPct val="80000"/>
              </a:lnSpc>
            </a:pPr>
            <a:r>
              <a:rPr lang="ru-RU" altLang="ru-RU" sz="1800">
                <a:solidFill>
                  <a:srgbClr val="FFFF00"/>
                </a:solidFill>
              </a:rPr>
              <a:t>При подготовке Курской битвы советское командование создало глубоко эшелонированную оборону из восьми рубежей глубиной до 300 м.. В строительстве траншей и ходов сообщений бойцам Красной Армии помогали тысячи жителей Орловской, курской, Воронежской  и Харьковской областей.</a:t>
            </a:r>
          </a:p>
        </p:txBody>
      </p:sp>
      <p:sp>
        <p:nvSpPr>
          <p:cNvPr id="185351" name="WordArt 7"/>
          <p:cNvSpPr>
            <a:spLocks noChangeArrowheads="1" noChangeShapeType="1" noTextEdit="1"/>
          </p:cNvSpPr>
          <p:nvPr/>
        </p:nvSpPr>
        <p:spPr bwMode="auto">
          <a:xfrm>
            <a:off x="2411413" y="0"/>
            <a:ext cx="4319587" cy="504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94"/>
              </a:avLst>
            </a:prstTxWarp>
          </a:bodyPr>
          <a:lstStyle/>
          <a:p>
            <a:pPr algn="ctr"/>
            <a:r>
              <a:rPr lang="ru-RU"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курская битва</a:t>
            </a:r>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185351"/>
                                        </p:tgtEl>
                                        <p:attrNameLst>
                                          <p:attrName>style.visibility</p:attrName>
                                        </p:attrNameLst>
                                      </p:cBhvr>
                                      <p:to>
                                        <p:strVal val="visible"/>
                                      </p:to>
                                    </p:set>
                                    <p:animEffect transition="in" filter="fade">
                                      <p:cBhvr>
                                        <p:cTn id="7" dur="500"/>
                                        <p:tgtEl>
                                          <p:spTgt spid="185351"/>
                                        </p:tgtEl>
                                      </p:cBhvr>
                                    </p:animEffect>
                                    <p:anim calcmode="lin" valueType="num">
                                      <p:cBhvr>
                                        <p:cTn id="8" dur="500" fill="hold"/>
                                        <p:tgtEl>
                                          <p:spTgt spid="185351"/>
                                        </p:tgtEl>
                                        <p:attrNameLst>
                                          <p:attrName>ppt_x</p:attrName>
                                        </p:attrNameLst>
                                      </p:cBhvr>
                                      <p:tavLst>
                                        <p:tav tm="0">
                                          <p:val>
                                            <p:strVal val="#ppt_x"/>
                                          </p:val>
                                        </p:tav>
                                        <p:tav tm="100000">
                                          <p:val>
                                            <p:strVal val="#ppt_x"/>
                                          </p:val>
                                        </p:tav>
                                      </p:tavLst>
                                    </p:anim>
                                    <p:anim calcmode="lin" valueType="num">
                                      <p:cBhvr>
                                        <p:cTn id="9" dur="500" fill="hold"/>
                                        <p:tgtEl>
                                          <p:spTgt spid="18535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0"/>
                                  </p:stCondLst>
                                  <p:iterate type="wd">
                                    <p:tmPct val="10000"/>
                                  </p:iterate>
                                  <p:childTnLst>
                                    <p:set>
                                      <p:cBhvr>
                                        <p:cTn id="12" dur="1" fill="hold">
                                          <p:stCondLst>
                                            <p:cond delay="0"/>
                                          </p:stCondLst>
                                        </p:cTn>
                                        <p:tgtEl>
                                          <p:spTgt spid="185347">
                                            <p:txEl>
                                              <p:pRg st="0" end="0"/>
                                            </p:txEl>
                                          </p:spTgt>
                                        </p:tgtEl>
                                        <p:attrNameLst>
                                          <p:attrName>style.visibility</p:attrName>
                                        </p:attrNameLst>
                                      </p:cBhvr>
                                      <p:to>
                                        <p:strVal val="visible"/>
                                      </p:to>
                                    </p:set>
                                    <p:animEffect transition="in" filter="fade">
                                      <p:cBhvr>
                                        <p:cTn id="13" dur="1000"/>
                                        <p:tgtEl>
                                          <p:spTgt spid="185347">
                                            <p:txEl>
                                              <p:pRg st="0" end="0"/>
                                            </p:txEl>
                                          </p:spTgt>
                                        </p:tgtEl>
                                      </p:cBhvr>
                                    </p:animEffect>
                                  </p:childTnLst>
                                </p:cTn>
                              </p:par>
                            </p:childTnLst>
                          </p:cTn>
                        </p:par>
                        <p:par>
                          <p:cTn id="14" fill="hold" nodeType="afterGroup">
                            <p:stCondLst>
                              <p:cond delay="13500"/>
                            </p:stCondLst>
                            <p:childTnLst>
                              <p:par>
                                <p:cTn id="15" presetID="10" presetClass="entr" presetSubtype="0" fill="hold" nodeType="afterEffect">
                                  <p:stCondLst>
                                    <p:cond delay="1000"/>
                                  </p:stCondLst>
                                  <p:iterate type="wd">
                                    <p:tmPct val="10000"/>
                                  </p:iterate>
                                  <p:childTnLst>
                                    <p:set>
                                      <p:cBhvr>
                                        <p:cTn id="16" dur="1" fill="hold">
                                          <p:stCondLst>
                                            <p:cond delay="0"/>
                                          </p:stCondLst>
                                        </p:cTn>
                                        <p:tgtEl>
                                          <p:spTgt spid="185347">
                                            <p:txEl>
                                              <p:pRg st="1" end="1"/>
                                            </p:txEl>
                                          </p:spTgt>
                                        </p:tgtEl>
                                        <p:attrNameLst>
                                          <p:attrName>style.visibility</p:attrName>
                                        </p:attrNameLst>
                                      </p:cBhvr>
                                      <p:to>
                                        <p:strVal val="visible"/>
                                      </p:to>
                                    </p:set>
                                    <p:animEffect transition="in" filter="fade">
                                      <p:cBhvr>
                                        <p:cTn id="17" dur="1000"/>
                                        <p:tgtEl>
                                          <p:spTgt spid="185347">
                                            <p:txEl>
                                              <p:pRg st="1" end="1"/>
                                            </p:txEl>
                                          </p:spTgt>
                                        </p:tgtEl>
                                      </p:cBhvr>
                                    </p:animEffect>
                                  </p:childTnLst>
                                </p:cTn>
                              </p:par>
                            </p:childTnLst>
                          </p:cTn>
                        </p:par>
                        <p:par>
                          <p:cTn id="18" fill="hold" nodeType="afterGroup">
                            <p:stCondLst>
                              <p:cond delay="23000"/>
                            </p:stCondLst>
                            <p:childTnLst>
                              <p:par>
                                <p:cTn id="19" presetID="10" presetClass="entr" presetSubtype="0" fill="hold" nodeType="afterEffect">
                                  <p:stCondLst>
                                    <p:cond delay="1500"/>
                                  </p:stCondLst>
                                  <p:iterate type="wd">
                                    <p:tmPct val="10000"/>
                                  </p:iterate>
                                  <p:childTnLst>
                                    <p:set>
                                      <p:cBhvr>
                                        <p:cTn id="20" dur="1" fill="hold">
                                          <p:stCondLst>
                                            <p:cond delay="0"/>
                                          </p:stCondLst>
                                        </p:cTn>
                                        <p:tgtEl>
                                          <p:spTgt spid="185347">
                                            <p:txEl>
                                              <p:pRg st="2" end="2"/>
                                            </p:txEl>
                                          </p:spTgt>
                                        </p:tgtEl>
                                        <p:attrNameLst>
                                          <p:attrName>style.visibility</p:attrName>
                                        </p:attrNameLst>
                                      </p:cBhvr>
                                      <p:to>
                                        <p:strVal val="visible"/>
                                      </p:to>
                                    </p:set>
                                    <p:animEffect transition="in" filter="fade">
                                      <p:cBhvr>
                                        <p:cTn id="21" dur="1000"/>
                                        <p:tgtEl>
                                          <p:spTgt spid="185347">
                                            <p:txEl>
                                              <p:pRg st="2" end="2"/>
                                            </p:txEl>
                                          </p:spTgt>
                                        </p:tgtEl>
                                      </p:cBhvr>
                                    </p:animEffect>
                                  </p:childTnLst>
                                </p:cTn>
                              </p:par>
                            </p:childTnLst>
                          </p:cTn>
                        </p:par>
                        <p:par>
                          <p:cTn id="22" fill="hold" nodeType="afterGroup">
                            <p:stCondLst>
                              <p:cond delay="28300"/>
                            </p:stCondLst>
                            <p:childTnLst>
                              <p:par>
                                <p:cTn id="23" presetID="10" presetClass="entr" presetSubtype="0" fill="hold" nodeType="afterEffect">
                                  <p:stCondLst>
                                    <p:cond delay="1500"/>
                                  </p:stCondLst>
                                  <p:iterate type="wd">
                                    <p:tmPct val="10000"/>
                                  </p:iterate>
                                  <p:childTnLst>
                                    <p:set>
                                      <p:cBhvr>
                                        <p:cTn id="24" dur="1" fill="hold">
                                          <p:stCondLst>
                                            <p:cond delay="0"/>
                                          </p:stCondLst>
                                        </p:cTn>
                                        <p:tgtEl>
                                          <p:spTgt spid="185347">
                                            <p:txEl>
                                              <p:pRg st="3" end="3"/>
                                            </p:txEl>
                                          </p:spTgt>
                                        </p:tgtEl>
                                        <p:attrNameLst>
                                          <p:attrName>style.visibility</p:attrName>
                                        </p:attrNameLst>
                                      </p:cBhvr>
                                      <p:to>
                                        <p:strVal val="visible"/>
                                      </p:to>
                                    </p:set>
                                    <p:animEffect transition="in" filter="fade">
                                      <p:cBhvr>
                                        <p:cTn id="25" dur="1000"/>
                                        <p:tgtEl>
                                          <p:spTgt spid="185347">
                                            <p:txEl>
                                              <p:pRg st="3" end="3"/>
                                            </p:txEl>
                                          </p:spTgt>
                                        </p:tgtEl>
                                      </p:cBhvr>
                                    </p:animEffect>
                                  </p:childTnLst>
                                </p:cTn>
                              </p:par>
                              <p:par>
                                <p:cTn id="26" presetID="6" presetClass="emph" presetSubtype="0" fill="hold" grpId="1" nodeType="withEffect">
                                  <p:stCondLst>
                                    <p:cond delay="500"/>
                                  </p:stCondLst>
                                  <p:childTnLst>
                                    <p:animScale>
                                      <p:cBhvr>
                                        <p:cTn id="27" dur="2000" fill="hold"/>
                                        <p:tgtEl>
                                          <p:spTgt spid="185351"/>
                                        </p:tgtEl>
                                      </p:cBhvr>
                                      <p:by x="150000" y="150000"/>
                                    </p:animScale>
                                  </p:childTnLst>
                                </p:cTn>
                              </p:par>
                            </p:childTnLst>
                          </p:cTn>
                        </p:par>
                        <p:par>
                          <p:cTn id="28" fill="hold" nodeType="afterGroup">
                            <p:stCondLst>
                              <p:cond delay="34600"/>
                            </p:stCondLst>
                            <p:childTnLst>
                              <p:par>
                                <p:cTn id="29" presetID="42" presetClass="exit" presetSubtype="0" fill="hold" grpId="2" nodeType="afterEffect">
                                  <p:stCondLst>
                                    <p:cond delay="500"/>
                                  </p:stCondLst>
                                  <p:childTnLst>
                                    <p:animEffect transition="out" filter="fade">
                                      <p:cBhvr>
                                        <p:cTn id="30" dur="1000"/>
                                        <p:tgtEl>
                                          <p:spTgt spid="185351"/>
                                        </p:tgtEl>
                                      </p:cBhvr>
                                    </p:animEffect>
                                    <p:anim calcmode="lin" valueType="num">
                                      <p:cBhvr>
                                        <p:cTn id="31" dur="1000"/>
                                        <p:tgtEl>
                                          <p:spTgt spid="185351"/>
                                        </p:tgtEl>
                                        <p:attrNameLst>
                                          <p:attrName>ppt_x</p:attrName>
                                        </p:attrNameLst>
                                      </p:cBhvr>
                                      <p:tavLst>
                                        <p:tav tm="0">
                                          <p:val>
                                            <p:strVal val="ppt_x"/>
                                          </p:val>
                                        </p:tav>
                                        <p:tav tm="100000">
                                          <p:val>
                                            <p:strVal val="ppt_x"/>
                                          </p:val>
                                        </p:tav>
                                      </p:tavLst>
                                    </p:anim>
                                    <p:anim calcmode="lin" valueType="num">
                                      <p:cBhvr>
                                        <p:cTn id="32" dur="1000"/>
                                        <p:tgtEl>
                                          <p:spTgt spid="185351"/>
                                        </p:tgtEl>
                                        <p:attrNameLst>
                                          <p:attrName>ppt_y</p:attrName>
                                        </p:attrNameLst>
                                      </p:cBhvr>
                                      <p:tavLst>
                                        <p:tav tm="0">
                                          <p:val>
                                            <p:strVal val="ppt_y"/>
                                          </p:val>
                                        </p:tav>
                                        <p:tav tm="100000">
                                          <p:val>
                                            <p:strVal val="ppt_y+.1"/>
                                          </p:val>
                                        </p:tav>
                                      </p:tavLst>
                                    </p:anim>
                                    <p:set>
                                      <p:cBhvr>
                                        <p:cTn id="33" dur="1" fill="hold">
                                          <p:stCondLst>
                                            <p:cond delay="999"/>
                                          </p:stCondLst>
                                        </p:cTn>
                                        <p:tgtEl>
                                          <p:spTgt spid="185351"/>
                                        </p:tgtEl>
                                        <p:attrNameLst>
                                          <p:attrName>style.visibility</p:attrName>
                                        </p:attrNameLst>
                                      </p:cBhvr>
                                      <p:to>
                                        <p:strVal val="hidden"/>
                                      </p:to>
                                    </p:set>
                                  </p:childTnLst>
                                </p:cTn>
                              </p:par>
                            </p:childTnLst>
                          </p:cTn>
                        </p:par>
                        <p:par>
                          <p:cTn id="34" fill="hold" nodeType="afterGroup">
                            <p:stCondLst>
                              <p:cond delay="36100"/>
                            </p:stCondLst>
                            <p:childTnLst>
                              <p:par>
                                <p:cTn id="35" presetID="25" presetClass="exit" presetSubtype="0" fill="hold" nodeType="afterEffect">
                                  <p:stCondLst>
                                    <p:cond delay="0"/>
                                  </p:stCondLst>
                                  <p:iterate type="wd">
                                    <p:tmPct val="0"/>
                                  </p:iterate>
                                  <p:childTnLst>
                                    <p:animEffect transition="out" filter="fade">
                                      <p:cBhvr>
                                        <p:cTn id="36" dur="1000" accel="50000">
                                          <p:stCondLst>
                                            <p:cond delay="0"/>
                                          </p:stCondLst>
                                        </p:cTn>
                                        <p:tgtEl>
                                          <p:spTgt spid="185347">
                                            <p:txEl>
                                              <p:pRg st="0" end="0"/>
                                            </p:txEl>
                                          </p:spTgt>
                                        </p:tgtEl>
                                      </p:cBhvr>
                                    </p:animEffect>
                                    <p:anim calcmode="lin" valueType="num">
                                      <p:cBhvr>
                                        <p:cTn id="37" dur="500" accel="50000">
                                          <p:stCondLst>
                                            <p:cond delay="0"/>
                                          </p:stCondLst>
                                        </p:cTn>
                                        <p:tgtEl>
                                          <p:spTgt spid="185347">
                                            <p:txEl>
                                              <p:pRg st="0" end="0"/>
                                            </p:txEl>
                                          </p:spTgt>
                                        </p:tgtEl>
                                        <p:attrNameLst>
                                          <p:attrName>ppt_y</p:attrName>
                                        </p:attrNameLst>
                                      </p:cBhvr>
                                      <p:tavLst>
                                        <p:tav tm="0">
                                          <p:val>
                                            <p:strVal val="ppt_y"/>
                                          </p:val>
                                        </p:tav>
                                        <p:tav tm="100000">
                                          <p:val>
                                            <p:strVal val="ppt_y+.1"/>
                                          </p:val>
                                        </p:tav>
                                      </p:tavLst>
                                    </p:anim>
                                    <p:anim calcmode="lin" valueType="num">
                                      <p:cBhvr>
                                        <p:cTn id="38" dur="500" decel="50000">
                                          <p:stCondLst>
                                            <p:cond delay="500"/>
                                          </p:stCondLst>
                                        </p:cTn>
                                        <p:tgtEl>
                                          <p:spTgt spid="185347">
                                            <p:txEl>
                                              <p:pRg st="0" end="0"/>
                                            </p:txEl>
                                          </p:spTgt>
                                        </p:tgtEl>
                                        <p:attrNameLst>
                                          <p:attrName>ppt_y</p:attrName>
                                        </p:attrNameLst>
                                      </p:cBhvr>
                                      <p:tavLst>
                                        <p:tav tm="0">
                                          <p:val>
                                            <p:strVal val="ppt_y"/>
                                          </p:val>
                                        </p:tav>
                                        <p:tav tm="100000">
                                          <p:val>
                                            <p:strVal val="ppt_y-.1"/>
                                          </p:val>
                                        </p:tav>
                                      </p:tavLst>
                                    </p:anim>
                                    <p:anim calcmode="lin" valueType="num">
                                      <p:cBhvr>
                                        <p:cTn id="39" dur="500" accel="50000">
                                          <p:stCondLst>
                                            <p:cond delay="500"/>
                                          </p:stCondLst>
                                        </p:cTn>
                                        <p:tgtEl>
                                          <p:spTgt spid="185347">
                                            <p:txEl>
                                              <p:pRg st="0" end="0"/>
                                            </p:txEl>
                                          </p:spTgt>
                                        </p:tgtEl>
                                        <p:attrNameLst>
                                          <p:attrName>ppt_x</p:attrName>
                                        </p:attrNameLst>
                                      </p:cBhvr>
                                      <p:tavLst>
                                        <p:tav tm="0">
                                          <p:val>
                                            <p:strVal val="ppt_x"/>
                                          </p:val>
                                        </p:tav>
                                        <p:tav tm="100000">
                                          <p:val>
                                            <p:strVal val="ppt_x+.4"/>
                                          </p:val>
                                        </p:tav>
                                      </p:tavLst>
                                    </p:anim>
                                    <p:anim calcmode="lin" valueType="num">
                                      <p:cBhvr>
                                        <p:cTn id="40" dur="1000"/>
                                        <p:tgtEl>
                                          <p:spTgt spid="185347">
                                            <p:txEl>
                                              <p:pRg st="0" end="0"/>
                                            </p:txEl>
                                          </p:spTgt>
                                        </p:tgtEl>
                                        <p:attrNameLst>
                                          <p:attrName>ppt_h</p:attrName>
                                        </p:attrNameLst>
                                      </p:cBhvr>
                                      <p:tavLst>
                                        <p:tav tm="0">
                                          <p:val>
                                            <p:strVal val="ppt_h"/>
                                          </p:val>
                                        </p:tav>
                                        <p:tav tm="100000">
                                          <p:val>
                                            <p:strVal val="ppt_h"/>
                                          </p:val>
                                        </p:tav>
                                      </p:tavLst>
                                    </p:anim>
                                    <p:anim calcmode="lin" valueType="num">
                                      <p:cBhvr>
                                        <p:cTn id="41" dur="500" accel="50000">
                                          <p:stCondLst>
                                            <p:cond delay="0"/>
                                          </p:stCondLst>
                                        </p:cTn>
                                        <p:tgtEl>
                                          <p:spTgt spid="185347">
                                            <p:txEl>
                                              <p:pRg st="0" end="0"/>
                                            </p:txEl>
                                          </p:spTgt>
                                        </p:tgtEl>
                                        <p:attrNameLst>
                                          <p:attrName>ppt_w</p:attrName>
                                        </p:attrNameLst>
                                      </p:cBhvr>
                                      <p:tavLst>
                                        <p:tav tm="0">
                                          <p:val>
                                            <p:strVal val="ppt_w"/>
                                          </p:val>
                                        </p:tav>
                                        <p:tav tm="100000">
                                          <p:val>
                                            <p:strVal val="ppt_w*.05"/>
                                          </p:val>
                                        </p:tav>
                                      </p:tavLst>
                                    </p:anim>
                                    <p:anim calcmode="lin" valueType="num">
                                      <p:cBhvr>
                                        <p:cTn id="42" dur="500" decel="50000">
                                          <p:stCondLst>
                                            <p:cond delay="500"/>
                                          </p:stCondLst>
                                        </p:cTn>
                                        <p:tgtEl>
                                          <p:spTgt spid="185347">
                                            <p:txEl>
                                              <p:pRg st="0" end="0"/>
                                            </p:txEl>
                                          </p:spTgt>
                                        </p:tgtEl>
                                        <p:attrNameLst>
                                          <p:attrName>ppt_w</p:attrName>
                                        </p:attrNameLst>
                                      </p:cBhvr>
                                      <p:tavLst>
                                        <p:tav tm="0">
                                          <p:val>
                                            <p:strVal val="ppt_w"/>
                                          </p:val>
                                        </p:tav>
                                        <p:tav tm="100000">
                                          <p:val>
                                            <p:strVal val="ppt_w/.05"/>
                                          </p:val>
                                        </p:tav>
                                      </p:tavLst>
                                    </p:anim>
                                    <p:anim calcmode="lin" valueType="num">
                                      <p:cBhvr>
                                        <p:cTn id="43" dur="500" accel="50000">
                                          <p:stCondLst>
                                            <p:cond delay="500"/>
                                          </p:stCondLst>
                                        </p:cTn>
                                        <p:tgtEl>
                                          <p:spTgt spid="185347">
                                            <p:txEl>
                                              <p:pRg st="0" end="0"/>
                                            </p:txEl>
                                          </p:spTgt>
                                        </p:tgtEl>
                                        <p:attrNameLst>
                                          <p:attrName>style.rotation</p:attrName>
                                        </p:attrNameLst>
                                      </p:cBhvr>
                                      <p:tavLst>
                                        <p:tav tm="0">
                                          <p:val>
                                            <p:fltVal val="0"/>
                                          </p:val>
                                        </p:tav>
                                        <p:tav tm="100000">
                                          <p:val>
                                            <p:fltVal val="-90"/>
                                          </p:val>
                                        </p:tav>
                                      </p:tavLst>
                                    </p:anim>
                                    <p:set>
                                      <p:cBhvr>
                                        <p:cTn id="44" dur="1" fill="hold">
                                          <p:stCondLst>
                                            <p:cond delay="999"/>
                                          </p:stCondLst>
                                        </p:cTn>
                                        <p:tgtEl>
                                          <p:spTgt spid="185347">
                                            <p:txEl>
                                              <p:pRg st="0" end="0"/>
                                            </p:txEl>
                                          </p:spTgt>
                                        </p:tgtEl>
                                        <p:attrNameLst>
                                          <p:attrName>style.visibility</p:attrName>
                                        </p:attrNameLst>
                                      </p:cBhvr>
                                      <p:to>
                                        <p:strVal val="hidden"/>
                                      </p:to>
                                    </p:set>
                                  </p:childTnLst>
                                </p:cTn>
                              </p:par>
                            </p:childTnLst>
                          </p:cTn>
                        </p:par>
                        <p:par>
                          <p:cTn id="45" fill="hold" nodeType="afterGroup">
                            <p:stCondLst>
                              <p:cond delay="37100"/>
                            </p:stCondLst>
                            <p:childTnLst>
                              <p:par>
                                <p:cTn id="46" presetID="25" presetClass="exit" presetSubtype="0" fill="hold" nodeType="afterEffect">
                                  <p:stCondLst>
                                    <p:cond delay="0"/>
                                  </p:stCondLst>
                                  <p:iterate type="wd">
                                    <p:tmPct val="0"/>
                                  </p:iterate>
                                  <p:childTnLst>
                                    <p:animEffect transition="out" filter="fade">
                                      <p:cBhvr>
                                        <p:cTn id="47" dur="1000" accel="50000">
                                          <p:stCondLst>
                                            <p:cond delay="0"/>
                                          </p:stCondLst>
                                        </p:cTn>
                                        <p:tgtEl>
                                          <p:spTgt spid="185347">
                                            <p:txEl>
                                              <p:pRg st="1" end="1"/>
                                            </p:txEl>
                                          </p:spTgt>
                                        </p:tgtEl>
                                      </p:cBhvr>
                                    </p:animEffect>
                                    <p:anim calcmode="lin" valueType="num">
                                      <p:cBhvr>
                                        <p:cTn id="48" dur="500" accel="50000">
                                          <p:stCondLst>
                                            <p:cond delay="0"/>
                                          </p:stCondLst>
                                        </p:cTn>
                                        <p:tgtEl>
                                          <p:spTgt spid="185347">
                                            <p:txEl>
                                              <p:pRg st="1" end="1"/>
                                            </p:txEl>
                                          </p:spTgt>
                                        </p:tgtEl>
                                        <p:attrNameLst>
                                          <p:attrName>ppt_y</p:attrName>
                                        </p:attrNameLst>
                                      </p:cBhvr>
                                      <p:tavLst>
                                        <p:tav tm="0">
                                          <p:val>
                                            <p:strVal val="ppt_y"/>
                                          </p:val>
                                        </p:tav>
                                        <p:tav tm="100000">
                                          <p:val>
                                            <p:strVal val="ppt_y+.1"/>
                                          </p:val>
                                        </p:tav>
                                      </p:tavLst>
                                    </p:anim>
                                    <p:anim calcmode="lin" valueType="num">
                                      <p:cBhvr>
                                        <p:cTn id="49" dur="500" decel="50000">
                                          <p:stCondLst>
                                            <p:cond delay="500"/>
                                          </p:stCondLst>
                                        </p:cTn>
                                        <p:tgtEl>
                                          <p:spTgt spid="185347">
                                            <p:txEl>
                                              <p:pRg st="1" end="1"/>
                                            </p:txEl>
                                          </p:spTgt>
                                        </p:tgtEl>
                                        <p:attrNameLst>
                                          <p:attrName>ppt_y</p:attrName>
                                        </p:attrNameLst>
                                      </p:cBhvr>
                                      <p:tavLst>
                                        <p:tav tm="0">
                                          <p:val>
                                            <p:strVal val="ppt_y"/>
                                          </p:val>
                                        </p:tav>
                                        <p:tav tm="100000">
                                          <p:val>
                                            <p:strVal val="ppt_y-.1"/>
                                          </p:val>
                                        </p:tav>
                                      </p:tavLst>
                                    </p:anim>
                                    <p:anim calcmode="lin" valueType="num">
                                      <p:cBhvr>
                                        <p:cTn id="50" dur="500" accel="50000">
                                          <p:stCondLst>
                                            <p:cond delay="500"/>
                                          </p:stCondLst>
                                        </p:cTn>
                                        <p:tgtEl>
                                          <p:spTgt spid="185347">
                                            <p:txEl>
                                              <p:pRg st="1" end="1"/>
                                            </p:txEl>
                                          </p:spTgt>
                                        </p:tgtEl>
                                        <p:attrNameLst>
                                          <p:attrName>ppt_x</p:attrName>
                                        </p:attrNameLst>
                                      </p:cBhvr>
                                      <p:tavLst>
                                        <p:tav tm="0">
                                          <p:val>
                                            <p:strVal val="ppt_x"/>
                                          </p:val>
                                        </p:tav>
                                        <p:tav tm="100000">
                                          <p:val>
                                            <p:strVal val="ppt_x+.4"/>
                                          </p:val>
                                        </p:tav>
                                      </p:tavLst>
                                    </p:anim>
                                    <p:anim calcmode="lin" valueType="num">
                                      <p:cBhvr>
                                        <p:cTn id="51" dur="1000"/>
                                        <p:tgtEl>
                                          <p:spTgt spid="185347">
                                            <p:txEl>
                                              <p:pRg st="1" end="1"/>
                                            </p:txEl>
                                          </p:spTgt>
                                        </p:tgtEl>
                                        <p:attrNameLst>
                                          <p:attrName>ppt_h</p:attrName>
                                        </p:attrNameLst>
                                      </p:cBhvr>
                                      <p:tavLst>
                                        <p:tav tm="0">
                                          <p:val>
                                            <p:strVal val="ppt_h"/>
                                          </p:val>
                                        </p:tav>
                                        <p:tav tm="100000">
                                          <p:val>
                                            <p:strVal val="ppt_h"/>
                                          </p:val>
                                        </p:tav>
                                      </p:tavLst>
                                    </p:anim>
                                    <p:anim calcmode="lin" valueType="num">
                                      <p:cBhvr>
                                        <p:cTn id="52" dur="500" accel="50000">
                                          <p:stCondLst>
                                            <p:cond delay="0"/>
                                          </p:stCondLst>
                                        </p:cTn>
                                        <p:tgtEl>
                                          <p:spTgt spid="185347">
                                            <p:txEl>
                                              <p:pRg st="1" end="1"/>
                                            </p:txEl>
                                          </p:spTgt>
                                        </p:tgtEl>
                                        <p:attrNameLst>
                                          <p:attrName>ppt_w</p:attrName>
                                        </p:attrNameLst>
                                      </p:cBhvr>
                                      <p:tavLst>
                                        <p:tav tm="0">
                                          <p:val>
                                            <p:strVal val="ppt_w"/>
                                          </p:val>
                                        </p:tav>
                                        <p:tav tm="100000">
                                          <p:val>
                                            <p:strVal val="ppt_w*.05"/>
                                          </p:val>
                                        </p:tav>
                                      </p:tavLst>
                                    </p:anim>
                                    <p:anim calcmode="lin" valueType="num">
                                      <p:cBhvr>
                                        <p:cTn id="53" dur="500" decel="50000">
                                          <p:stCondLst>
                                            <p:cond delay="500"/>
                                          </p:stCondLst>
                                        </p:cTn>
                                        <p:tgtEl>
                                          <p:spTgt spid="185347">
                                            <p:txEl>
                                              <p:pRg st="1" end="1"/>
                                            </p:txEl>
                                          </p:spTgt>
                                        </p:tgtEl>
                                        <p:attrNameLst>
                                          <p:attrName>ppt_w</p:attrName>
                                        </p:attrNameLst>
                                      </p:cBhvr>
                                      <p:tavLst>
                                        <p:tav tm="0">
                                          <p:val>
                                            <p:strVal val="ppt_w"/>
                                          </p:val>
                                        </p:tav>
                                        <p:tav tm="100000">
                                          <p:val>
                                            <p:strVal val="ppt_w/.05"/>
                                          </p:val>
                                        </p:tav>
                                      </p:tavLst>
                                    </p:anim>
                                    <p:anim calcmode="lin" valueType="num">
                                      <p:cBhvr>
                                        <p:cTn id="54" dur="500" accel="50000">
                                          <p:stCondLst>
                                            <p:cond delay="500"/>
                                          </p:stCondLst>
                                        </p:cTn>
                                        <p:tgtEl>
                                          <p:spTgt spid="185347">
                                            <p:txEl>
                                              <p:pRg st="1" end="1"/>
                                            </p:txEl>
                                          </p:spTgt>
                                        </p:tgtEl>
                                        <p:attrNameLst>
                                          <p:attrName>style.rotation</p:attrName>
                                        </p:attrNameLst>
                                      </p:cBhvr>
                                      <p:tavLst>
                                        <p:tav tm="0">
                                          <p:val>
                                            <p:fltVal val="0"/>
                                          </p:val>
                                        </p:tav>
                                        <p:tav tm="100000">
                                          <p:val>
                                            <p:fltVal val="-90"/>
                                          </p:val>
                                        </p:tav>
                                      </p:tavLst>
                                    </p:anim>
                                    <p:set>
                                      <p:cBhvr>
                                        <p:cTn id="55" dur="1" fill="hold">
                                          <p:stCondLst>
                                            <p:cond delay="999"/>
                                          </p:stCondLst>
                                        </p:cTn>
                                        <p:tgtEl>
                                          <p:spTgt spid="185347">
                                            <p:txEl>
                                              <p:pRg st="1" end="1"/>
                                            </p:txEl>
                                          </p:spTgt>
                                        </p:tgtEl>
                                        <p:attrNameLst>
                                          <p:attrName>style.visibility</p:attrName>
                                        </p:attrNameLst>
                                      </p:cBhvr>
                                      <p:to>
                                        <p:strVal val="hidden"/>
                                      </p:to>
                                    </p:set>
                                  </p:childTnLst>
                                </p:cTn>
                              </p:par>
                            </p:childTnLst>
                          </p:cTn>
                        </p:par>
                        <p:par>
                          <p:cTn id="56" fill="hold" nodeType="afterGroup">
                            <p:stCondLst>
                              <p:cond delay="38100"/>
                            </p:stCondLst>
                            <p:childTnLst>
                              <p:par>
                                <p:cTn id="57" presetID="25" presetClass="exit" presetSubtype="0" fill="hold" nodeType="afterEffect">
                                  <p:stCondLst>
                                    <p:cond delay="0"/>
                                  </p:stCondLst>
                                  <p:iterate type="wd">
                                    <p:tmPct val="0"/>
                                  </p:iterate>
                                  <p:childTnLst>
                                    <p:animEffect transition="out" filter="fade">
                                      <p:cBhvr>
                                        <p:cTn id="58" dur="1000" accel="50000">
                                          <p:stCondLst>
                                            <p:cond delay="0"/>
                                          </p:stCondLst>
                                        </p:cTn>
                                        <p:tgtEl>
                                          <p:spTgt spid="185347">
                                            <p:txEl>
                                              <p:pRg st="2" end="2"/>
                                            </p:txEl>
                                          </p:spTgt>
                                        </p:tgtEl>
                                      </p:cBhvr>
                                    </p:animEffect>
                                    <p:anim calcmode="lin" valueType="num">
                                      <p:cBhvr>
                                        <p:cTn id="59" dur="500" accel="50000">
                                          <p:stCondLst>
                                            <p:cond delay="0"/>
                                          </p:stCondLst>
                                        </p:cTn>
                                        <p:tgtEl>
                                          <p:spTgt spid="185347">
                                            <p:txEl>
                                              <p:pRg st="2" end="2"/>
                                            </p:txEl>
                                          </p:spTgt>
                                        </p:tgtEl>
                                        <p:attrNameLst>
                                          <p:attrName>ppt_y</p:attrName>
                                        </p:attrNameLst>
                                      </p:cBhvr>
                                      <p:tavLst>
                                        <p:tav tm="0">
                                          <p:val>
                                            <p:strVal val="ppt_y"/>
                                          </p:val>
                                        </p:tav>
                                        <p:tav tm="100000">
                                          <p:val>
                                            <p:strVal val="ppt_y+.1"/>
                                          </p:val>
                                        </p:tav>
                                      </p:tavLst>
                                    </p:anim>
                                    <p:anim calcmode="lin" valueType="num">
                                      <p:cBhvr>
                                        <p:cTn id="60" dur="500" decel="50000">
                                          <p:stCondLst>
                                            <p:cond delay="500"/>
                                          </p:stCondLst>
                                        </p:cTn>
                                        <p:tgtEl>
                                          <p:spTgt spid="185347">
                                            <p:txEl>
                                              <p:pRg st="2" end="2"/>
                                            </p:txEl>
                                          </p:spTgt>
                                        </p:tgtEl>
                                        <p:attrNameLst>
                                          <p:attrName>ppt_y</p:attrName>
                                        </p:attrNameLst>
                                      </p:cBhvr>
                                      <p:tavLst>
                                        <p:tav tm="0">
                                          <p:val>
                                            <p:strVal val="ppt_y"/>
                                          </p:val>
                                        </p:tav>
                                        <p:tav tm="100000">
                                          <p:val>
                                            <p:strVal val="ppt_y-.1"/>
                                          </p:val>
                                        </p:tav>
                                      </p:tavLst>
                                    </p:anim>
                                    <p:anim calcmode="lin" valueType="num">
                                      <p:cBhvr>
                                        <p:cTn id="61" dur="500" accel="50000">
                                          <p:stCondLst>
                                            <p:cond delay="500"/>
                                          </p:stCondLst>
                                        </p:cTn>
                                        <p:tgtEl>
                                          <p:spTgt spid="185347">
                                            <p:txEl>
                                              <p:pRg st="2" end="2"/>
                                            </p:txEl>
                                          </p:spTgt>
                                        </p:tgtEl>
                                        <p:attrNameLst>
                                          <p:attrName>ppt_x</p:attrName>
                                        </p:attrNameLst>
                                      </p:cBhvr>
                                      <p:tavLst>
                                        <p:tav tm="0">
                                          <p:val>
                                            <p:strVal val="ppt_x"/>
                                          </p:val>
                                        </p:tav>
                                        <p:tav tm="100000">
                                          <p:val>
                                            <p:strVal val="ppt_x+.4"/>
                                          </p:val>
                                        </p:tav>
                                      </p:tavLst>
                                    </p:anim>
                                    <p:anim calcmode="lin" valueType="num">
                                      <p:cBhvr>
                                        <p:cTn id="62" dur="1000"/>
                                        <p:tgtEl>
                                          <p:spTgt spid="185347">
                                            <p:txEl>
                                              <p:pRg st="2" end="2"/>
                                            </p:txEl>
                                          </p:spTgt>
                                        </p:tgtEl>
                                        <p:attrNameLst>
                                          <p:attrName>ppt_h</p:attrName>
                                        </p:attrNameLst>
                                      </p:cBhvr>
                                      <p:tavLst>
                                        <p:tav tm="0">
                                          <p:val>
                                            <p:strVal val="ppt_h"/>
                                          </p:val>
                                        </p:tav>
                                        <p:tav tm="100000">
                                          <p:val>
                                            <p:strVal val="ppt_h"/>
                                          </p:val>
                                        </p:tav>
                                      </p:tavLst>
                                    </p:anim>
                                    <p:anim calcmode="lin" valueType="num">
                                      <p:cBhvr>
                                        <p:cTn id="63" dur="500" accel="50000">
                                          <p:stCondLst>
                                            <p:cond delay="0"/>
                                          </p:stCondLst>
                                        </p:cTn>
                                        <p:tgtEl>
                                          <p:spTgt spid="185347">
                                            <p:txEl>
                                              <p:pRg st="2" end="2"/>
                                            </p:txEl>
                                          </p:spTgt>
                                        </p:tgtEl>
                                        <p:attrNameLst>
                                          <p:attrName>ppt_w</p:attrName>
                                        </p:attrNameLst>
                                      </p:cBhvr>
                                      <p:tavLst>
                                        <p:tav tm="0">
                                          <p:val>
                                            <p:strVal val="ppt_w"/>
                                          </p:val>
                                        </p:tav>
                                        <p:tav tm="100000">
                                          <p:val>
                                            <p:strVal val="ppt_w*.05"/>
                                          </p:val>
                                        </p:tav>
                                      </p:tavLst>
                                    </p:anim>
                                    <p:anim calcmode="lin" valueType="num">
                                      <p:cBhvr>
                                        <p:cTn id="64" dur="500" decel="50000">
                                          <p:stCondLst>
                                            <p:cond delay="500"/>
                                          </p:stCondLst>
                                        </p:cTn>
                                        <p:tgtEl>
                                          <p:spTgt spid="185347">
                                            <p:txEl>
                                              <p:pRg st="2" end="2"/>
                                            </p:txEl>
                                          </p:spTgt>
                                        </p:tgtEl>
                                        <p:attrNameLst>
                                          <p:attrName>ppt_w</p:attrName>
                                        </p:attrNameLst>
                                      </p:cBhvr>
                                      <p:tavLst>
                                        <p:tav tm="0">
                                          <p:val>
                                            <p:strVal val="ppt_w"/>
                                          </p:val>
                                        </p:tav>
                                        <p:tav tm="100000">
                                          <p:val>
                                            <p:strVal val="ppt_w/.05"/>
                                          </p:val>
                                        </p:tav>
                                      </p:tavLst>
                                    </p:anim>
                                    <p:anim calcmode="lin" valueType="num">
                                      <p:cBhvr>
                                        <p:cTn id="65" dur="500" accel="50000">
                                          <p:stCondLst>
                                            <p:cond delay="500"/>
                                          </p:stCondLst>
                                        </p:cTn>
                                        <p:tgtEl>
                                          <p:spTgt spid="185347">
                                            <p:txEl>
                                              <p:pRg st="2" end="2"/>
                                            </p:txEl>
                                          </p:spTgt>
                                        </p:tgtEl>
                                        <p:attrNameLst>
                                          <p:attrName>style.rotation</p:attrName>
                                        </p:attrNameLst>
                                      </p:cBhvr>
                                      <p:tavLst>
                                        <p:tav tm="0">
                                          <p:val>
                                            <p:fltVal val="0"/>
                                          </p:val>
                                        </p:tav>
                                        <p:tav tm="100000">
                                          <p:val>
                                            <p:fltVal val="-90"/>
                                          </p:val>
                                        </p:tav>
                                      </p:tavLst>
                                    </p:anim>
                                    <p:set>
                                      <p:cBhvr>
                                        <p:cTn id="66" dur="1" fill="hold">
                                          <p:stCondLst>
                                            <p:cond delay="999"/>
                                          </p:stCondLst>
                                        </p:cTn>
                                        <p:tgtEl>
                                          <p:spTgt spid="185347">
                                            <p:txEl>
                                              <p:pRg st="2" end="2"/>
                                            </p:txEl>
                                          </p:spTgt>
                                        </p:tgtEl>
                                        <p:attrNameLst>
                                          <p:attrName>style.visibility</p:attrName>
                                        </p:attrNameLst>
                                      </p:cBhvr>
                                      <p:to>
                                        <p:strVal val="hidden"/>
                                      </p:to>
                                    </p:set>
                                  </p:childTnLst>
                                </p:cTn>
                              </p:par>
                            </p:childTnLst>
                          </p:cTn>
                        </p:par>
                        <p:par>
                          <p:cTn id="67" fill="hold" nodeType="afterGroup">
                            <p:stCondLst>
                              <p:cond delay="39100"/>
                            </p:stCondLst>
                            <p:childTnLst>
                              <p:par>
                                <p:cTn id="68" presetID="25" presetClass="exit" presetSubtype="0" fill="hold" nodeType="afterEffect">
                                  <p:stCondLst>
                                    <p:cond delay="0"/>
                                  </p:stCondLst>
                                  <p:iterate type="wd">
                                    <p:tmPct val="0"/>
                                  </p:iterate>
                                  <p:childTnLst>
                                    <p:animEffect transition="out" filter="fade">
                                      <p:cBhvr>
                                        <p:cTn id="69" dur="1000" accel="50000">
                                          <p:stCondLst>
                                            <p:cond delay="0"/>
                                          </p:stCondLst>
                                        </p:cTn>
                                        <p:tgtEl>
                                          <p:spTgt spid="185347">
                                            <p:txEl>
                                              <p:pRg st="3" end="3"/>
                                            </p:txEl>
                                          </p:spTgt>
                                        </p:tgtEl>
                                      </p:cBhvr>
                                    </p:animEffect>
                                    <p:anim calcmode="lin" valueType="num">
                                      <p:cBhvr>
                                        <p:cTn id="70" dur="500" accel="50000">
                                          <p:stCondLst>
                                            <p:cond delay="0"/>
                                          </p:stCondLst>
                                        </p:cTn>
                                        <p:tgtEl>
                                          <p:spTgt spid="185347">
                                            <p:txEl>
                                              <p:pRg st="3" end="3"/>
                                            </p:txEl>
                                          </p:spTgt>
                                        </p:tgtEl>
                                        <p:attrNameLst>
                                          <p:attrName>ppt_y</p:attrName>
                                        </p:attrNameLst>
                                      </p:cBhvr>
                                      <p:tavLst>
                                        <p:tav tm="0">
                                          <p:val>
                                            <p:strVal val="ppt_y"/>
                                          </p:val>
                                        </p:tav>
                                        <p:tav tm="100000">
                                          <p:val>
                                            <p:strVal val="ppt_y+.1"/>
                                          </p:val>
                                        </p:tav>
                                      </p:tavLst>
                                    </p:anim>
                                    <p:anim calcmode="lin" valueType="num">
                                      <p:cBhvr>
                                        <p:cTn id="71" dur="500" decel="50000">
                                          <p:stCondLst>
                                            <p:cond delay="500"/>
                                          </p:stCondLst>
                                        </p:cTn>
                                        <p:tgtEl>
                                          <p:spTgt spid="185347">
                                            <p:txEl>
                                              <p:pRg st="3" end="3"/>
                                            </p:txEl>
                                          </p:spTgt>
                                        </p:tgtEl>
                                        <p:attrNameLst>
                                          <p:attrName>ppt_y</p:attrName>
                                        </p:attrNameLst>
                                      </p:cBhvr>
                                      <p:tavLst>
                                        <p:tav tm="0">
                                          <p:val>
                                            <p:strVal val="ppt_y"/>
                                          </p:val>
                                        </p:tav>
                                        <p:tav tm="100000">
                                          <p:val>
                                            <p:strVal val="ppt_y-.1"/>
                                          </p:val>
                                        </p:tav>
                                      </p:tavLst>
                                    </p:anim>
                                    <p:anim calcmode="lin" valueType="num">
                                      <p:cBhvr>
                                        <p:cTn id="72" dur="500" accel="50000">
                                          <p:stCondLst>
                                            <p:cond delay="500"/>
                                          </p:stCondLst>
                                        </p:cTn>
                                        <p:tgtEl>
                                          <p:spTgt spid="185347">
                                            <p:txEl>
                                              <p:pRg st="3" end="3"/>
                                            </p:txEl>
                                          </p:spTgt>
                                        </p:tgtEl>
                                        <p:attrNameLst>
                                          <p:attrName>ppt_x</p:attrName>
                                        </p:attrNameLst>
                                      </p:cBhvr>
                                      <p:tavLst>
                                        <p:tav tm="0">
                                          <p:val>
                                            <p:strVal val="ppt_x"/>
                                          </p:val>
                                        </p:tav>
                                        <p:tav tm="100000">
                                          <p:val>
                                            <p:strVal val="ppt_x+.4"/>
                                          </p:val>
                                        </p:tav>
                                      </p:tavLst>
                                    </p:anim>
                                    <p:anim calcmode="lin" valueType="num">
                                      <p:cBhvr>
                                        <p:cTn id="73" dur="1000"/>
                                        <p:tgtEl>
                                          <p:spTgt spid="185347">
                                            <p:txEl>
                                              <p:pRg st="3" end="3"/>
                                            </p:txEl>
                                          </p:spTgt>
                                        </p:tgtEl>
                                        <p:attrNameLst>
                                          <p:attrName>ppt_h</p:attrName>
                                        </p:attrNameLst>
                                      </p:cBhvr>
                                      <p:tavLst>
                                        <p:tav tm="0">
                                          <p:val>
                                            <p:strVal val="ppt_h"/>
                                          </p:val>
                                        </p:tav>
                                        <p:tav tm="100000">
                                          <p:val>
                                            <p:strVal val="ppt_h"/>
                                          </p:val>
                                        </p:tav>
                                      </p:tavLst>
                                    </p:anim>
                                    <p:anim calcmode="lin" valueType="num">
                                      <p:cBhvr>
                                        <p:cTn id="74" dur="500" accel="50000">
                                          <p:stCondLst>
                                            <p:cond delay="0"/>
                                          </p:stCondLst>
                                        </p:cTn>
                                        <p:tgtEl>
                                          <p:spTgt spid="185347">
                                            <p:txEl>
                                              <p:pRg st="3" end="3"/>
                                            </p:txEl>
                                          </p:spTgt>
                                        </p:tgtEl>
                                        <p:attrNameLst>
                                          <p:attrName>ppt_w</p:attrName>
                                        </p:attrNameLst>
                                      </p:cBhvr>
                                      <p:tavLst>
                                        <p:tav tm="0">
                                          <p:val>
                                            <p:strVal val="ppt_w"/>
                                          </p:val>
                                        </p:tav>
                                        <p:tav tm="100000">
                                          <p:val>
                                            <p:strVal val="ppt_w*.05"/>
                                          </p:val>
                                        </p:tav>
                                      </p:tavLst>
                                    </p:anim>
                                    <p:anim calcmode="lin" valueType="num">
                                      <p:cBhvr>
                                        <p:cTn id="75" dur="500" decel="50000">
                                          <p:stCondLst>
                                            <p:cond delay="500"/>
                                          </p:stCondLst>
                                        </p:cTn>
                                        <p:tgtEl>
                                          <p:spTgt spid="185347">
                                            <p:txEl>
                                              <p:pRg st="3" end="3"/>
                                            </p:txEl>
                                          </p:spTgt>
                                        </p:tgtEl>
                                        <p:attrNameLst>
                                          <p:attrName>ppt_w</p:attrName>
                                        </p:attrNameLst>
                                      </p:cBhvr>
                                      <p:tavLst>
                                        <p:tav tm="0">
                                          <p:val>
                                            <p:strVal val="ppt_w"/>
                                          </p:val>
                                        </p:tav>
                                        <p:tav tm="100000">
                                          <p:val>
                                            <p:strVal val="ppt_w/.05"/>
                                          </p:val>
                                        </p:tav>
                                      </p:tavLst>
                                    </p:anim>
                                    <p:anim calcmode="lin" valueType="num">
                                      <p:cBhvr>
                                        <p:cTn id="76" dur="500" accel="50000">
                                          <p:stCondLst>
                                            <p:cond delay="500"/>
                                          </p:stCondLst>
                                        </p:cTn>
                                        <p:tgtEl>
                                          <p:spTgt spid="185347">
                                            <p:txEl>
                                              <p:pRg st="3" end="3"/>
                                            </p:txEl>
                                          </p:spTgt>
                                        </p:tgtEl>
                                        <p:attrNameLst>
                                          <p:attrName>style.rotation</p:attrName>
                                        </p:attrNameLst>
                                      </p:cBhvr>
                                      <p:tavLst>
                                        <p:tav tm="0">
                                          <p:val>
                                            <p:fltVal val="0"/>
                                          </p:val>
                                        </p:tav>
                                        <p:tav tm="100000">
                                          <p:val>
                                            <p:fltVal val="-90"/>
                                          </p:val>
                                        </p:tav>
                                      </p:tavLst>
                                    </p:anim>
                                    <p:set>
                                      <p:cBhvr>
                                        <p:cTn id="77" dur="1" fill="hold">
                                          <p:stCondLst>
                                            <p:cond delay="999"/>
                                          </p:stCondLst>
                                        </p:cTn>
                                        <p:tgtEl>
                                          <p:spTgt spid="18534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1" grpId="0" animBg="1"/>
      <p:bldP spid="185351" grpId="1" animBg="1"/>
      <p:bldP spid="185351"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99FF"/>
            </a:gs>
            <a:gs pos="50000">
              <a:schemeClr val="accent1"/>
            </a:gs>
            <a:gs pos="100000">
              <a:srgbClr val="6699FF"/>
            </a:gs>
          </a:gsLst>
          <a:lin ang="0" scaled="1"/>
        </a:gradFill>
        <a:effectLst/>
      </p:bgPr>
    </p:bg>
    <p:spTree>
      <p:nvGrpSpPr>
        <p:cNvPr id="1" name=""/>
        <p:cNvGrpSpPr/>
        <p:nvPr/>
      </p:nvGrpSpPr>
      <p:grpSpPr>
        <a:xfrm>
          <a:off x="0" y="0"/>
          <a:ext cx="0" cy="0"/>
          <a:chOff x="0" y="0"/>
          <a:chExt cx="0" cy="0"/>
        </a:xfrm>
      </p:grpSpPr>
      <p:pic>
        <p:nvPicPr>
          <p:cNvPr id="402436" name="Picture 4" descr="1941_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6250"/>
            <a:ext cx="7777162" cy="56165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402437" name="Picture 5" descr="1941_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8497887" cy="583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500"/>
                                  </p:stCondLst>
                                  <p:childTnLst>
                                    <p:set>
                                      <p:cBhvr>
                                        <p:cTn id="6" dur="1" fill="hold">
                                          <p:stCondLst>
                                            <p:cond delay="0"/>
                                          </p:stCondLst>
                                        </p:cTn>
                                        <p:tgtEl>
                                          <p:spTgt spid="402436"/>
                                        </p:tgtEl>
                                        <p:attrNameLst>
                                          <p:attrName>style.visibility</p:attrName>
                                        </p:attrNameLst>
                                      </p:cBhvr>
                                      <p:to>
                                        <p:strVal val="visible"/>
                                      </p:to>
                                    </p:set>
                                    <p:animEffect transition="in" filter="barn(inHorizontal)">
                                      <p:cBhvr>
                                        <p:cTn id="7" dur="1000"/>
                                        <p:tgtEl>
                                          <p:spTgt spid="402436"/>
                                        </p:tgtEl>
                                      </p:cBhvr>
                                    </p:animEffect>
                                  </p:childTnLst>
                                </p:cTn>
                              </p:par>
                            </p:childTnLst>
                          </p:cTn>
                        </p:par>
                        <p:par>
                          <p:cTn id="8" fill="hold" nodeType="afterGroup">
                            <p:stCondLst>
                              <p:cond delay="1500"/>
                            </p:stCondLst>
                            <p:childTnLst>
                              <p:par>
                                <p:cTn id="9" presetID="27" presetClass="emph" presetSubtype="0" repeatCount="3000" fill="hold" nodeType="afterEffect">
                                  <p:stCondLst>
                                    <p:cond delay="1000"/>
                                  </p:stCondLst>
                                  <p:childTnLst>
                                    <p:animClr clrSpc="rgb" dir="cw">
                                      <p:cBhvr override="childStyle">
                                        <p:cTn id="10" dur="250" autoRev="1" fill="hold"/>
                                        <p:tgtEl>
                                          <p:spTgt spid="402436"/>
                                        </p:tgtEl>
                                        <p:attrNameLst>
                                          <p:attrName>style.color</p:attrName>
                                        </p:attrNameLst>
                                      </p:cBhvr>
                                      <p:to>
                                        <a:srgbClr val="FFCC66"/>
                                      </p:to>
                                    </p:animClr>
                                    <p:animClr clrSpc="rgb" dir="cw">
                                      <p:cBhvr>
                                        <p:cTn id="11" dur="250" autoRev="1" fill="hold"/>
                                        <p:tgtEl>
                                          <p:spTgt spid="402436"/>
                                        </p:tgtEl>
                                        <p:attrNameLst>
                                          <p:attrName>fillcolor</p:attrName>
                                        </p:attrNameLst>
                                      </p:cBhvr>
                                      <p:to>
                                        <a:srgbClr val="FFCC66"/>
                                      </p:to>
                                    </p:animClr>
                                    <p:set>
                                      <p:cBhvr>
                                        <p:cTn id="12" dur="250" autoRev="1" fill="hold"/>
                                        <p:tgtEl>
                                          <p:spTgt spid="402436"/>
                                        </p:tgtEl>
                                        <p:attrNameLst>
                                          <p:attrName>fill.type</p:attrName>
                                        </p:attrNameLst>
                                      </p:cBhvr>
                                      <p:to>
                                        <p:strVal val="solid"/>
                                      </p:to>
                                    </p:set>
                                    <p:set>
                                      <p:cBhvr>
                                        <p:cTn id="13" dur="250" autoRev="1" fill="hold"/>
                                        <p:tgtEl>
                                          <p:spTgt spid="402436"/>
                                        </p:tgtEl>
                                        <p:attrNameLst>
                                          <p:attrName>fill.on</p:attrName>
                                        </p:attrNameLst>
                                      </p:cBhvr>
                                      <p:to>
                                        <p:strVal val="true"/>
                                      </p:to>
                                    </p:set>
                                  </p:childTnLst>
                                </p:cTn>
                              </p:par>
                            </p:childTnLst>
                          </p:cTn>
                        </p:par>
                        <p:par>
                          <p:cTn id="14" fill="hold" nodeType="afterGroup">
                            <p:stCondLst>
                              <p:cond delay="4000"/>
                            </p:stCondLst>
                            <p:childTnLst>
                              <p:par>
                                <p:cTn id="15" presetID="12" presetClass="exit" presetSubtype="4" fill="hold" nodeType="afterEffect">
                                  <p:stCondLst>
                                    <p:cond delay="1500"/>
                                  </p:stCondLst>
                                  <p:childTnLst>
                                    <p:animEffect transition="out" filter="slide(fromBottom)">
                                      <p:cBhvr>
                                        <p:cTn id="16" dur="1000"/>
                                        <p:tgtEl>
                                          <p:spTgt spid="402436"/>
                                        </p:tgtEl>
                                      </p:cBhvr>
                                    </p:animEffect>
                                    <p:set>
                                      <p:cBhvr>
                                        <p:cTn id="17" dur="1" fill="hold">
                                          <p:stCondLst>
                                            <p:cond delay="999"/>
                                          </p:stCondLst>
                                        </p:cTn>
                                        <p:tgtEl>
                                          <p:spTgt spid="402436"/>
                                        </p:tgtEl>
                                        <p:attrNameLst>
                                          <p:attrName>style.visibility</p:attrName>
                                        </p:attrNameLst>
                                      </p:cBhvr>
                                      <p:to>
                                        <p:strVal val="hidden"/>
                                      </p:to>
                                    </p:set>
                                  </p:childTnLst>
                                </p:cTn>
                              </p:par>
                            </p:childTnLst>
                          </p:cTn>
                        </p:par>
                        <p:par>
                          <p:cTn id="18" fill="hold" nodeType="afterGroup">
                            <p:stCondLst>
                              <p:cond delay="6500"/>
                            </p:stCondLst>
                            <p:childTnLst>
                              <p:par>
                                <p:cTn id="19" presetID="16" presetClass="entr" presetSubtype="42" fill="hold" nodeType="afterEffect">
                                  <p:stCondLst>
                                    <p:cond delay="1000"/>
                                  </p:stCondLst>
                                  <p:childTnLst>
                                    <p:set>
                                      <p:cBhvr>
                                        <p:cTn id="20" dur="1" fill="hold">
                                          <p:stCondLst>
                                            <p:cond delay="0"/>
                                          </p:stCondLst>
                                        </p:cTn>
                                        <p:tgtEl>
                                          <p:spTgt spid="402437"/>
                                        </p:tgtEl>
                                        <p:attrNameLst>
                                          <p:attrName>style.visibility</p:attrName>
                                        </p:attrNameLst>
                                      </p:cBhvr>
                                      <p:to>
                                        <p:strVal val="visible"/>
                                      </p:to>
                                    </p:set>
                                    <p:animEffect transition="in" filter="barn(outHorizontal)">
                                      <p:cBhvr>
                                        <p:cTn id="21" dur="1000"/>
                                        <p:tgtEl>
                                          <p:spTgt spid="402437"/>
                                        </p:tgtEl>
                                      </p:cBhvr>
                                    </p:animEffect>
                                  </p:childTnLst>
                                </p:cTn>
                              </p:par>
                            </p:childTnLst>
                          </p:cTn>
                        </p:par>
                        <p:par>
                          <p:cTn id="22" fill="hold" nodeType="afterGroup">
                            <p:stCondLst>
                              <p:cond delay="8500"/>
                            </p:stCondLst>
                            <p:childTnLst>
                              <p:par>
                                <p:cTn id="23" presetID="27" presetClass="emph" presetSubtype="0" fill="hold" nodeType="afterEffect">
                                  <p:stCondLst>
                                    <p:cond delay="1500"/>
                                  </p:stCondLst>
                                  <p:childTnLst>
                                    <p:animClr clrSpc="rgb" dir="cw">
                                      <p:cBhvr override="childStyle">
                                        <p:cTn id="24" dur="1000" autoRev="1" fill="hold"/>
                                        <p:tgtEl>
                                          <p:spTgt spid="402437"/>
                                        </p:tgtEl>
                                        <p:attrNameLst>
                                          <p:attrName>style.color</p:attrName>
                                        </p:attrNameLst>
                                      </p:cBhvr>
                                      <p:to>
                                        <a:srgbClr val="FFCC66"/>
                                      </p:to>
                                    </p:animClr>
                                    <p:animClr clrSpc="rgb" dir="cw">
                                      <p:cBhvr>
                                        <p:cTn id="25" dur="1000" autoRev="1" fill="hold"/>
                                        <p:tgtEl>
                                          <p:spTgt spid="402437"/>
                                        </p:tgtEl>
                                        <p:attrNameLst>
                                          <p:attrName>fillcolor</p:attrName>
                                        </p:attrNameLst>
                                      </p:cBhvr>
                                      <p:to>
                                        <a:srgbClr val="FFCC66"/>
                                      </p:to>
                                    </p:animClr>
                                    <p:set>
                                      <p:cBhvr>
                                        <p:cTn id="26" dur="1000" autoRev="1" fill="hold"/>
                                        <p:tgtEl>
                                          <p:spTgt spid="402437"/>
                                        </p:tgtEl>
                                        <p:attrNameLst>
                                          <p:attrName>fill.type</p:attrName>
                                        </p:attrNameLst>
                                      </p:cBhvr>
                                      <p:to>
                                        <p:strVal val="solid"/>
                                      </p:to>
                                    </p:set>
                                    <p:set>
                                      <p:cBhvr>
                                        <p:cTn id="27" dur="1000" autoRev="1" fill="hold"/>
                                        <p:tgtEl>
                                          <p:spTgt spid="402437"/>
                                        </p:tgtEl>
                                        <p:attrNameLst>
                                          <p:attrName>fill.on</p:attrName>
                                        </p:attrNameLst>
                                      </p:cBhvr>
                                      <p:to>
                                        <p:strVal val="true"/>
                                      </p:to>
                                    </p:set>
                                  </p:childTnLst>
                                </p:cTn>
                              </p:par>
                            </p:childTnLst>
                          </p:cTn>
                        </p:par>
                        <p:par>
                          <p:cTn id="28" fill="hold" nodeType="afterGroup">
                            <p:stCondLst>
                              <p:cond delay="12000"/>
                            </p:stCondLst>
                            <p:childTnLst>
                              <p:par>
                                <p:cTn id="29" presetID="12" presetClass="exit" presetSubtype="4" fill="hold" nodeType="afterEffect">
                                  <p:stCondLst>
                                    <p:cond delay="1500"/>
                                  </p:stCondLst>
                                  <p:childTnLst>
                                    <p:animEffect transition="out" filter="slide(fromBottom)">
                                      <p:cBhvr>
                                        <p:cTn id="30" dur="1000"/>
                                        <p:tgtEl>
                                          <p:spTgt spid="402437"/>
                                        </p:tgtEl>
                                      </p:cBhvr>
                                    </p:animEffect>
                                    <p:set>
                                      <p:cBhvr>
                                        <p:cTn id="31" dur="1" fill="hold">
                                          <p:stCondLst>
                                            <p:cond delay="999"/>
                                          </p:stCondLst>
                                        </p:cTn>
                                        <p:tgtEl>
                                          <p:spTgt spid="4024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p:bgPr>
    </p:bg>
    <p:spTree>
      <p:nvGrpSpPr>
        <p:cNvPr id="1" name=""/>
        <p:cNvGrpSpPr/>
        <p:nvPr/>
      </p:nvGrpSpPr>
      <p:grpSpPr>
        <a:xfrm>
          <a:off x="0" y="0"/>
          <a:ext cx="0" cy="0"/>
          <a:chOff x="0" y="0"/>
          <a:chExt cx="0" cy="0"/>
        </a:xfrm>
      </p:grpSpPr>
      <p:sp>
        <p:nvSpPr>
          <p:cNvPr id="237571" name="Rectangle 3"/>
          <p:cNvSpPr>
            <a:spLocks noGrp="1" noChangeArrowheads="1"/>
          </p:cNvSpPr>
          <p:nvPr>
            <p:ph type="body" idx="1"/>
          </p:nvPr>
        </p:nvSpPr>
        <p:spPr>
          <a:xfrm>
            <a:off x="457200" y="476250"/>
            <a:ext cx="8229600" cy="5649913"/>
          </a:xfrm>
        </p:spPr>
        <p:txBody>
          <a:bodyPr/>
          <a:lstStyle/>
          <a:p>
            <a:r>
              <a:rPr lang="ru-RU" altLang="ru-RU" sz="2000">
                <a:solidFill>
                  <a:srgbClr val="0099FF"/>
                </a:solidFill>
              </a:rPr>
              <a:t>Фашистское наступление началось 5 июля 1943 г.. Советское командование, которому был известен этот срок, ещё до начала наступления провело мощную артиллерийскую подготовку, в результате которой враг понес потери уже на исходных позициях. Противник бросил в бой  большое количество танков, пехоты, самолётов. Число вражеских танков на километр фронта достигало 100 машин. Начавшееся сражение приняло грандиозный размах.</a:t>
            </a:r>
          </a:p>
          <a:p>
            <a:r>
              <a:rPr lang="ru-RU" altLang="ru-RU" sz="2000">
                <a:solidFill>
                  <a:srgbClr val="0099FF"/>
                </a:solidFill>
              </a:rPr>
              <a:t>Героизм был массовым. Только одна 3-я истребительная бригада за четыре дня боев отразила 20 атак и уничтожило 146  вражеских танков. Героически защищала свои боевые  позиции у села Самодуровка батарея капитана Г.И. Игишева, на которую устремилось до 60 фашистских танков. Уничтожив 19 танков и 2 батальона пехоты , почти все батарейцы погибли, но не пропустили врага. Село, у которого проходил бой, носит имя Героя Советского Союза Игишева.</a:t>
            </a:r>
          </a:p>
          <a:p>
            <a:endParaRPr lang="ru-RU" altLang="ru-RU" sz="2000">
              <a:solidFill>
                <a:srgbClr val="0099FF"/>
              </a:solidFill>
            </a:endParaRPr>
          </a:p>
          <a:p>
            <a:endParaRPr lang="ru-RU" altLang="ru-RU" sz="2000">
              <a:solidFill>
                <a:srgbClr val="0099FF"/>
              </a:solidFill>
            </a:endParaRPr>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1000"/>
                                  </p:stCondLst>
                                  <p:iterate type="wd">
                                    <p:tmPct val="10000"/>
                                  </p:iterate>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checkerboard(down)">
                                      <p:cBhvr>
                                        <p:cTn id="7" dur="1000"/>
                                        <p:tgtEl>
                                          <p:spTgt spid="237571">
                                            <p:txEl>
                                              <p:pRg st="0" end="0"/>
                                            </p:txEl>
                                          </p:spTgt>
                                        </p:tgtEl>
                                      </p:cBhvr>
                                    </p:animEffect>
                                  </p:childTnLst>
                                </p:cTn>
                              </p:par>
                            </p:childTnLst>
                          </p:cTn>
                        </p:par>
                        <p:par>
                          <p:cTn id="8" fill="hold" nodeType="afterGroup">
                            <p:stCondLst>
                              <p:cond delay="8400"/>
                            </p:stCondLst>
                            <p:childTnLst>
                              <p:par>
                                <p:cTn id="9" presetID="5" presetClass="entr" presetSubtype="5" fill="hold" nodeType="afterEffect">
                                  <p:stCondLst>
                                    <p:cond delay="1500"/>
                                  </p:stCondLst>
                                  <p:iterate type="wd">
                                    <p:tmPct val="10000"/>
                                  </p:iterate>
                                  <p:childTnLst>
                                    <p:set>
                                      <p:cBhvr>
                                        <p:cTn id="10" dur="1" fill="hold">
                                          <p:stCondLst>
                                            <p:cond delay="0"/>
                                          </p:stCondLst>
                                        </p:cTn>
                                        <p:tgtEl>
                                          <p:spTgt spid="237571">
                                            <p:txEl>
                                              <p:pRg st="1" end="1"/>
                                            </p:txEl>
                                          </p:spTgt>
                                        </p:tgtEl>
                                        <p:attrNameLst>
                                          <p:attrName>style.visibility</p:attrName>
                                        </p:attrNameLst>
                                      </p:cBhvr>
                                      <p:to>
                                        <p:strVal val="visible"/>
                                      </p:to>
                                    </p:set>
                                    <p:animEffect transition="in" filter="checkerboard(down)">
                                      <p:cBhvr>
                                        <p:cTn id="11" dur="1000"/>
                                        <p:tgtEl>
                                          <p:spTgt spid="237571">
                                            <p:txEl>
                                              <p:pRg st="1" end="1"/>
                                            </p:txEl>
                                          </p:spTgt>
                                        </p:tgtEl>
                                      </p:cBhvr>
                                    </p:animEffect>
                                  </p:childTnLst>
                                </p:cTn>
                              </p:par>
                            </p:childTnLst>
                          </p:cTn>
                        </p:par>
                        <p:par>
                          <p:cTn id="12" fill="hold" nodeType="afterGroup">
                            <p:stCondLst>
                              <p:cond delay="18400"/>
                            </p:stCondLst>
                            <p:childTnLst>
                              <p:par>
                                <p:cTn id="13" presetID="47" presetClass="exit" presetSubtype="0" fill="hold" nodeType="afterEffect">
                                  <p:stCondLst>
                                    <p:cond delay="1500"/>
                                  </p:stCondLst>
                                  <p:iterate type="wd">
                                    <p:tmPct val="0"/>
                                  </p:iterate>
                                  <p:childTnLst>
                                    <p:animEffect transition="out" filter="fade">
                                      <p:cBhvr>
                                        <p:cTn id="14" dur="2000"/>
                                        <p:tgtEl>
                                          <p:spTgt spid="237571">
                                            <p:txEl>
                                              <p:pRg st="0" end="0"/>
                                            </p:txEl>
                                          </p:spTgt>
                                        </p:tgtEl>
                                      </p:cBhvr>
                                    </p:animEffect>
                                    <p:anim calcmode="lin" valueType="num">
                                      <p:cBhvr>
                                        <p:cTn id="15" dur="2000"/>
                                        <p:tgtEl>
                                          <p:spTgt spid="237571">
                                            <p:txEl>
                                              <p:pRg st="0" end="0"/>
                                            </p:txEl>
                                          </p:spTgt>
                                        </p:tgtEl>
                                        <p:attrNameLst>
                                          <p:attrName>ppt_x</p:attrName>
                                        </p:attrNameLst>
                                      </p:cBhvr>
                                      <p:tavLst>
                                        <p:tav tm="0">
                                          <p:val>
                                            <p:strVal val="ppt_x"/>
                                          </p:val>
                                        </p:tav>
                                        <p:tav tm="100000">
                                          <p:val>
                                            <p:strVal val="ppt_x"/>
                                          </p:val>
                                        </p:tav>
                                      </p:tavLst>
                                    </p:anim>
                                    <p:anim calcmode="lin" valueType="num">
                                      <p:cBhvr>
                                        <p:cTn id="16" dur="2000"/>
                                        <p:tgtEl>
                                          <p:spTgt spid="237571">
                                            <p:txEl>
                                              <p:pRg st="0" end="0"/>
                                            </p:txEl>
                                          </p:spTgt>
                                        </p:tgtEl>
                                        <p:attrNameLst>
                                          <p:attrName>ppt_y</p:attrName>
                                        </p:attrNameLst>
                                      </p:cBhvr>
                                      <p:tavLst>
                                        <p:tav tm="0">
                                          <p:val>
                                            <p:strVal val="ppt_y"/>
                                          </p:val>
                                        </p:tav>
                                        <p:tav tm="100000">
                                          <p:val>
                                            <p:strVal val="ppt_y-.1"/>
                                          </p:val>
                                        </p:tav>
                                      </p:tavLst>
                                    </p:anim>
                                    <p:set>
                                      <p:cBhvr>
                                        <p:cTn id="17" dur="1" fill="hold">
                                          <p:stCondLst>
                                            <p:cond delay="1999"/>
                                          </p:stCondLst>
                                        </p:cTn>
                                        <p:tgtEl>
                                          <p:spTgt spid="237571">
                                            <p:txEl>
                                              <p:pRg st="0" end="0"/>
                                            </p:txEl>
                                          </p:spTgt>
                                        </p:tgtEl>
                                        <p:attrNameLst>
                                          <p:attrName>style.visibility</p:attrName>
                                        </p:attrNameLst>
                                      </p:cBhvr>
                                      <p:to>
                                        <p:strVal val="hidden"/>
                                      </p:to>
                                    </p:set>
                                  </p:childTnLst>
                                </p:cTn>
                              </p:par>
                            </p:childTnLst>
                          </p:cTn>
                        </p:par>
                        <p:par>
                          <p:cTn id="18" fill="hold" nodeType="afterGroup">
                            <p:stCondLst>
                              <p:cond delay="21900"/>
                            </p:stCondLst>
                            <p:childTnLst>
                              <p:par>
                                <p:cTn id="19" presetID="55" presetClass="exit" presetSubtype="0" fill="hold" nodeType="afterEffect">
                                  <p:stCondLst>
                                    <p:cond delay="0"/>
                                  </p:stCondLst>
                                  <p:iterate type="wd">
                                    <p:tmPct val="0"/>
                                  </p:iterate>
                                  <p:childTnLst>
                                    <p:anim calcmode="lin" valueType="num">
                                      <p:cBhvr>
                                        <p:cTn id="20" dur="2000"/>
                                        <p:tgtEl>
                                          <p:spTgt spid="237571">
                                            <p:txEl>
                                              <p:pRg st="1" end="1"/>
                                            </p:txEl>
                                          </p:spTgt>
                                        </p:tgtEl>
                                        <p:attrNameLst>
                                          <p:attrName>ppt_w</p:attrName>
                                        </p:attrNameLst>
                                      </p:cBhvr>
                                      <p:tavLst>
                                        <p:tav tm="0">
                                          <p:val>
                                            <p:strVal val="ppt_w"/>
                                          </p:val>
                                        </p:tav>
                                        <p:tav tm="100000">
                                          <p:val>
                                            <p:strVal val="ppt_w*0.70"/>
                                          </p:val>
                                        </p:tav>
                                      </p:tavLst>
                                    </p:anim>
                                    <p:anim calcmode="lin" valueType="num">
                                      <p:cBhvr>
                                        <p:cTn id="21" dur="2000"/>
                                        <p:tgtEl>
                                          <p:spTgt spid="237571">
                                            <p:txEl>
                                              <p:pRg st="1" end="1"/>
                                            </p:txEl>
                                          </p:spTgt>
                                        </p:tgtEl>
                                        <p:attrNameLst>
                                          <p:attrName>ppt_h</p:attrName>
                                        </p:attrNameLst>
                                      </p:cBhvr>
                                      <p:tavLst>
                                        <p:tav tm="0">
                                          <p:val>
                                            <p:strVal val="ppt_h"/>
                                          </p:val>
                                        </p:tav>
                                        <p:tav tm="100000">
                                          <p:val>
                                            <p:strVal val="ppt_h"/>
                                          </p:val>
                                        </p:tav>
                                      </p:tavLst>
                                    </p:anim>
                                    <p:animEffect transition="out" filter="fade">
                                      <p:cBhvr>
                                        <p:cTn id="22" dur="2000"/>
                                        <p:tgtEl>
                                          <p:spTgt spid="237571">
                                            <p:txEl>
                                              <p:pRg st="1" end="1"/>
                                            </p:txEl>
                                          </p:spTgt>
                                        </p:tgtEl>
                                      </p:cBhvr>
                                    </p:animEffect>
                                    <p:set>
                                      <p:cBhvr>
                                        <p:cTn id="23" dur="1" fill="hold">
                                          <p:stCondLst>
                                            <p:cond delay="1999"/>
                                          </p:stCondLst>
                                        </p:cTn>
                                        <p:tgtEl>
                                          <p:spTgt spid="237571">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00"/>
            </a:gs>
            <a:gs pos="100000">
              <a:srgbClr val="FFCC66"/>
            </a:gs>
          </a:gsLst>
          <a:lin ang="5400000" scaled="1"/>
        </a:gradFill>
        <a:effectLst/>
      </p:bgPr>
    </p:bg>
    <p:spTree>
      <p:nvGrpSpPr>
        <p:cNvPr id="1" name=""/>
        <p:cNvGrpSpPr/>
        <p:nvPr/>
      </p:nvGrpSpPr>
      <p:grpSpPr>
        <a:xfrm>
          <a:off x="0" y="0"/>
          <a:ext cx="0" cy="0"/>
          <a:chOff x="0" y="0"/>
          <a:chExt cx="0" cy="0"/>
        </a:xfrm>
      </p:grpSpPr>
      <p:pic>
        <p:nvPicPr>
          <p:cNvPr id="400389" name="Picture 5" descr="1941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836613"/>
            <a:ext cx="7920037" cy="5040312"/>
          </a:xfrm>
          <a:prstGeom prst="rect">
            <a:avLst/>
          </a:prstGeom>
          <a:noFill/>
          <a:extLst>
            <a:ext uri="{909E8E84-426E-40DD-AFC4-6F175D3DCCD1}">
              <a14:hiddenFill xmlns:a14="http://schemas.microsoft.com/office/drawing/2010/main">
                <a:solidFill>
                  <a:srgbClr val="FFFFFF"/>
                </a:solidFill>
              </a14:hiddenFill>
            </a:ext>
          </a:extLst>
        </p:spPr>
      </p:pic>
      <p:pic>
        <p:nvPicPr>
          <p:cNvPr id="400388" name="Picture 4" descr="1941_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04813"/>
            <a:ext cx="7129463" cy="5473700"/>
          </a:xfrm>
          <a:prstGeom prst="rect">
            <a:avLst/>
          </a:prstGeom>
          <a:noFill/>
          <a:extLst>
            <a:ext uri="{909E8E84-426E-40DD-AFC4-6F175D3DCCD1}">
              <a14:hiddenFill xmlns:a14="http://schemas.microsoft.com/office/drawing/2010/main">
                <a:solidFill>
                  <a:srgbClr val="FFFFFF"/>
                </a:solidFill>
              </a14:hiddenFill>
            </a:ext>
          </a:extLst>
        </p:spPr>
      </p:pic>
      <p:pic>
        <p:nvPicPr>
          <p:cNvPr id="400390" name="Picture 6" descr="1941_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268413"/>
            <a:ext cx="7416800" cy="3894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1000"/>
                                  </p:stCondLst>
                                  <p:childTnLst>
                                    <p:set>
                                      <p:cBhvr>
                                        <p:cTn id="6" dur="1" fill="hold">
                                          <p:stCondLst>
                                            <p:cond delay="0"/>
                                          </p:stCondLst>
                                        </p:cTn>
                                        <p:tgtEl>
                                          <p:spTgt spid="400388"/>
                                        </p:tgtEl>
                                        <p:attrNameLst>
                                          <p:attrName>style.visibility</p:attrName>
                                        </p:attrNameLst>
                                      </p:cBhvr>
                                      <p:to>
                                        <p:strVal val="visible"/>
                                      </p:to>
                                    </p:set>
                                    <p:animEffect transition="in" filter="slide(fromBottom)">
                                      <p:cBhvr>
                                        <p:cTn id="7" dur="500"/>
                                        <p:tgtEl>
                                          <p:spTgt spid="400388"/>
                                        </p:tgtEl>
                                      </p:cBhvr>
                                    </p:animEffect>
                                  </p:childTnLst>
                                </p:cTn>
                              </p:par>
                            </p:childTnLst>
                          </p:cTn>
                        </p:par>
                        <p:par>
                          <p:cTn id="8" fill="hold" nodeType="afterGroup">
                            <p:stCondLst>
                              <p:cond delay="1500"/>
                            </p:stCondLst>
                            <p:childTnLst>
                              <p:par>
                                <p:cTn id="9" presetID="14" presetClass="emph" presetSubtype="0" fill="hold" nodeType="afterEffect">
                                  <p:stCondLst>
                                    <p:cond delay="1000"/>
                                  </p:stCondLst>
                                  <p:childTnLst>
                                    <p:animClr clrSpc="rgb" dir="cw">
                                      <p:cBhvr override="childStyle">
                                        <p:cTn id="10" dur="1900" fill="hold">
                                          <p:stCondLst>
                                            <p:cond delay="100"/>
                                          </p:stCondLst>
                                        </p:cTn>
                                        <p:tgtEl>
                                          <p:spTgt spid="400388"/>
                                        </p:tgtEl>
                                        <p:attrNameLst>
                                          <p:attrName>style.color</p:attrName>
                                        </p:attrNameLst>
                                      </p:cBhvr>
                                      <p:to>
                                        <a:schemeClr val="accent2"/>
                                      </p:to>
                                    </p:animClr>
                                    <p:animClr clrSpc="rgb" dir="cw">
                                      <p:cBhvr>
                                        <p:cTn id="11" dur="1900" fill="hold">
                                          <p:stCondLst>
                                            <p:cond delay="100"/>
                                          </p:stCondLst>
                                        </p:cTn>
                                        <p:tgtEl>
                                          <p:spTgt spid="400388"/>
                                        </p:tgtEl>
                                        <p:attrNameLst>
                                          <p:attrName>fillColor</p:attrName>
                                        </p:attrNameLst>
                                      </p:cBhvr>
                                      <p:to>
                                        <a:schemeClr val="accent2"/>
                                      </p:to>
                                    </p:animClr>
                                    <p:set>
                                      <p:cBhvr>
                                        <p:cTn id="12" dur="1900" fill="hold">
                                          <p:stCondLst>
                                            <p:cond delay="100"/>
                                          </p:stCondLst>
                                        </p:cTn>
                                        <p:tgtEl>
                                          <p:spTgt spid="400388"/>
                                        </p:tgtEl>
                                        <p:attrNameLst>
                                          <p:attrName>fill.type</p:attrName>
                                        </p:attrNameLst>
                                      </p:cBhvr>
                                      <p:to>
                                        <p:strVal val="solid"/>
                                      </p:to>
                                    </p:set>
                                    <p:set>
                                      <p:cBhvr>
                                        <p:cTn id="13" dur="1900" fill="hold">
                                          <p:stCondLst>
                                            <p:cond delay="100"/>
                                          </p:stCondLst>
                                        </p:cTn>
                                        <p:tgtEl>
                                          <p:spTgt spid="400388"/>
                                        </p:tgtEl>
                                        <p:attrNameLst>
                                          <p:attrName>fill.on</p:attrName>
                                        </p:attrNameLst>
                                      </p:cBhvr>
                                      <p:to>
                                        <p:strVal val="true"/>
                                      </p:to>
                                    </p:set>
                                    <p:animScale>
                                      <p:cBhvr>
                                        <p:cTn id="14" dur="200" fill="hold">
                                          <p:stCondLst>
                                            <p:cond delay="0"/>
                                          </p:stCondLst>
                                        </p:cTn>
                                        <p:tgtEl>
                                          <p:spTgt spid="400388"/>
                                        </p:tgtEl>
                                      </p:cBhvr>
                                      <p:from x="100000" y="100000"/>
                                      <p:to x="100000" y="5000"/>
                                    </p:animScale>
                                    <p:animScale>
                                      <p:cBhvr>
                                        <p:cTn id="15" dur="200" fill="hold">
                                          <p:stCondLst>
                                            <p:cond delay="200"/>
                                          </p:stCondLst>
                                        </p:cTn>
                                        <p:tgtEl>
                                          <p:spTgt spid="400388"/>
                                        </p:tgtEl>
                                      </p:cBhvr>
                                      <p:from x="100000" y="5000"/>
                                      <p:to x="120000" y="150000"/>
                                    </p:animScale>
                                    <p:animScale>
                                      <p:cBhvr>
                                        <p:cTn id="16" dur="600" fill="hold">
                                          <p:stCondLst>
                                            <p:cond delay="1400"/>
                                          </p:stCondLst>
                                        </p:cTn>
                                        <p:tgtEl>
                                          <p:spTgt spid="400388"/>
                                        </p:tgtEl>
                                      </p:cBhvr>
                                      <p:to x="120000" y="150000"/>
                                    </p:animScale>
                                  </p:childTnLst>
                                </p:cTn>
                              </p:par>
                            </p:childTnLst>
                          </p:cTn>
                        </p:par>
                        <p:par>
                          <p:cTn id="17" fill="hold" nodeType="afterGroup">
                            <p:stCondLst>
                              <p:cond delay="4500"/>
                            </p:stCondLst>
                            <p:childTnLst>
                              <p:par>
                                <p:cTn id="18" presetID="15" presetClass="exit" presetSubtype="0" fill="hold" nodeType="afterEffect">
                                  <p:stCondLst>
                                    <p:cond delay="1000"/>
                                  </p:stCondLst>
                                  <p:childTnLst>
                                    <p:anim calcmode="lin" valueType="num">
                                      <p:cBhvr>
                                        <p:cTn id="19" dur="1000"/>
                                        <p:tgtEl>
                                          <p:spTgt spid="400388"/>
                                        </p:tgtEl>
                                        <p:attrNameLst>
                                          <p:attrName>ppt_w</p:attrName>
                                        </p:attrNameLst>
                                      </p:cBhvr>
                                      <p:tavLst>
                                        <p:tav tm="0">
                                          <p:val>
                                            <p:strVal val="ppt_w"/>
                                          </p:val>
                                        </p:tav>
                                        <p:tav tm="100000">
                                          <p:val>
                                            <p:fltVal val="0"/>
                                          </p:val>
                                        </p:tav>
                                      </p:tavLst>
                                    </p:anim>
                                    <p:anim calcmode="lin" valueType="num">
                                      <p:cBhvr>
                                        <p:cTn id="20" dur="1000"/>
                                        <p:tgtEl>
                                          <p:spTgt spid="400388"/>
                                        </p:tgtEl>
                                        <p:attrNameLst>
                                          <p:attrName>ppt_h</p:attrName>
                                        </p:attrNameLst>
                                      </p:cBhvr>
                                      <p:tavLst>
                                        <p:tav tm="0">
                                          <p:val>
                                            <p:strVal val="ppt_h"/>
                                          </p:val>
                                        </p:tav>
                                        <p:tav tm="100000">
                                          <p:val>
                                            <p:fltVal val="0"/>
                                          </p:val>
                                        </p:tav>
                                      </p:tavLst>
                                    </p:anim>
                                    <p:anim calcmode="lin" valueType="num">
                                      <p:cBhvr>
                                        <p:cTn id="21" dur="1000"/>
                                        <p:tgtEl>
                                          <p:spTgt spid="40038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2" dur="1000"/>
                                        <p:tgtEl>
                                          <p:spTgt spid="40038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3" dur="1" fill="hold">
                                          <p:stCondLst>
                                            <p:cond delay="999"/>
                                          </p:stCondLst>
                                        </p:cTn>
                                        <p:tgtEl>
                                          <p:spTgt spid="400388"/>
                                        </p:tgtEl>
                                        <p:attrNameLst>
                                          <p:attrName>style.visibility</p:attrName>
                                        </p:attrNameLst>
                                      </p:cBhvr>
                                      <p:to>
                                        <p:strVal val="hidden"/>
                                      </p:to>
                                    </p:set>
                                  </p:childTnLst>
                                </p:cTn>
                              </p:par>
                            </p:childTnLst>
                          </p:cTn>
                        </p:par>
                        <p:par>
                          <p:cTn id="24" fill="hold" nodeType="afterGroup">
                            <p:stCondLst>
                              <p:cond delay="6500"/>
                            </p:stCondLst>
                            <p:childTnLst>
                              <p:par>
                                <p:cTn id="25" presetID="37" presetClass="entr" presetSubtype="0" fill="hold" nodeType="afterEffect">
                                  <p:stCondLst>
                                    <p:cond delay="500"/>
                                  </p:stCondLst>
                                  <p:childTnLst>
                                    <p:set>
                                      <p:cBhvr>
                                        <p:cTn id="26" dur="1" fill="hold">
                                          <p:stCondLst>
                                            <p:cond delay="0"/>
                                          </p:stCondLst>
                                        </p:cTn>
                                        <p:tgtEl>
                                          <p:spTgt spid="400389"/>
                                        </p:tgtEl>
                                        <p:attrNameLst>
                                          <p:attrName>style.visibility</p:attrName>
                                        </p:attrNameLst>
                                      </p:cBhvr>
                                      <p:to>
                                        <p:strVal val="visible"/>
                                      </p:to>
                                    </p:set>
                                    <p:animEffect transition="in" filter="fade">
                                      <p:cBhvr>
                                        <p:cTn id="27" dur="1000"/>
                                        <p:tgtEl>
                                          <p:spTgt spid="400389"/>
                                        </p:tgtEl>
                                      </p:cBhvr>
                                    </p:animEffect>
                                    <p:anim calcmode="lin" valueType="num">
                                      <p:cBhvr>
                                        <p:cTn id="28" dur="1000" fill="hold"/>
                                        <p:tgtEl>
                                          <p:spTgt spid="400389"/>
                                        </p:tgtEl>
                                        <p:attrNameLst>
                                          <p:attrName>ppt_x</p:attrName>
                                        </p:attrNameLst>
                                      </p:cBhvr>
                                      <p:tavLst>
                                        <p:tav tm="0">
                                          <p:val>
                                            <p:strVal val="#ppt_x"/>
                                          </p:val>
                                        </p:tav>
                                        <p:tav tm="100000">
                                          <p:val>
                                            <p:strVal val="#ppt_x"/>
                                          </p:val>
                                        </p:tav>
                                      </p:tavLst>
                                    </p:anim>
                                    <p:anim calcmode="lin" valueType="num">
                                      <p:cBhvr>
                                        <p:cTn id="29" dur="900" decel="100000" fill="hold"/>
                                        <p:tgtEl>
                                          <p:spTgt spid="40038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00389"/>
                                        </p:tgtEl>
                                        <p:attrNameLst>
                                          <p:attrName>ppt_y</p:attrName>
                                        </p:attrNameLst>
                                      </p:cBhvr>
                                      <p:tavLst>
                                        <p:tav tm="0">
                                          <p:val>
                                            <p:strVal val="#ppt_y-.03"/>
                                          </p:val>
                                        </p:tav>
                                        <p:tav tm="100000">
                                          <p:val>
                                            <p:strVal val="#ppt_y"/>
                                          </p:val>
                                        </p:tav>
                                      </p:tavLst>
                                    </p:anim>
                                  </p:childTnLst>
                                </p:cTn>
                              </p:par>
                            </p:childTnLst>
                          </p:cTn>
                        </p:par>
                        <p:par>
                          <p:cTn id="31" fill="hold" nodeType="afterGroup">
                            <p:stCondLst>
                              <p:cond delay="8000"/>
                            </p:stCondLst>
                            <p:childTnLst>
                              <p:par>
                                <p:cTn id="32" presetID="14" presetClass="emph" presetSubtype="0" fill="hold" nodeType="afterEffect">
                                  <p:stCondLst>
                                    <p:cond delay="1000"/>
                                  </p:stCondLst>
                                  <p:childTnLst>
                                    <p:animClr clrSpc="rgb" dir="cw">
                                      <p:cBhvr override="childStyle">
                                        <p:cTn id="33" dur="1900" fill="hold">
                                          <p:stCondLst>
                                            <p:cond delay="100"/>
                                          </p:stCondLst>
                                        </p:cTn>
                                        <p:tgtEl>
                                          <p:spTgt spid="400389"/>
                                        </p:tgtEl>
                                        <p:attrNameLst>
                                          <p:attrName>style.color</p:attrName>
                                        </p:attrNameLst>
                                      </p:cBhvr>
                                      <p:to>
                                        <a:schemeClr val="accent2"/>
                                      </p:to>
                                    </p:animClr>
                                    <p:animClr clrSpc="rgb" dir="cw">
                                      <p:cBhvr>
                                        <p:cTn id="34" dur="1900" fill="hold">
                                          <p:stCondLst>
                                            <p:cond delay="100"/>
                                          </p:stCondLst>
                                        </p:cTn>
                                        <p:tgtEl>
                                          <p:spTgt spid="400389"/>
                                        </p:tgtEl>
                                        <p:attrNameLst>
                                          <p:attrName>fillColor</p:attrName>
                                        </p:attrNameLst>
                                      </p:cBhvr>
                                      <p:to>
                                        <a:schemeClr val="accent2"/>
                                      </p:to>
                                    </p:animClr>
                                    <p:set>
                                      <p:cBhvr>
                                        <p:cTn id="35" dur="1900" fill="hold">
                                          <p:stCondLst>
                                            <p:cond delay="100"/>
                                          </p:stCondLst>
                                        </p:cTn>
                                        <p:tgtEl>
                                          <p:spTgt spid="400389"/>
                                        </p:tgtEl>
                                        <p:attrNameLst>
                                          <p:attrName>fill.type</p:attrName>
                                        </p:attrNameLst>
                                      </p:cBhvr>
                                      <p:to>
                                        <p:strVal val="solid"/>
                                      </p:to>
                                    </p:set>
                                    <p:set>
                                      <p:cBhvr>
                                        <p:cTn id="36" dur="1900" fill="hold">
                                          <p:stCondLst>
                                            <p:cond delay="100"/>
                                          </p:stCondLst>
                                        </p:cTn>
                                        <p:tgtEl>
                                          <p:spTgt spid="400389"/>
                                        </p:tgtEl>
                                        <p:attrNameLst>
                                          <p:attrName>fill.on</p:attrName>
                                        </p:attrNameLst>
                                      </p:cBhvr>
                                      <p:to>
                                        <p:strVal val="true"/>
                                      </p:to>
                                    </p:set>
                                    <p:animScale>
                                      <p:cBhvr>
                                        <p:cTn id="37" dur="200" fill="hold">
                                          <p:stCondLst>
                                            <p:cond delay="0"/>
                                          </p:stCondLst>
                                        </p:cTn>
                                        <p:tgtEl>
                                          <p:spTgt spid="400389"/>
                                        </p:tgtEl>
                                      </p:cBhvr>
                                      <p:from x="100000" y="100000"/>
                                      <p:to x="100000" y="5000"/>
                                    </p:animScale>
                                    <p:animScale>
                                      <p:cBhvr>
                                        <p:cTn id="38" dur="200" fill="hold">
                                          <p:stCondLst>
                                            <p:cond delay="200"/>
                                          </p:stCondLst>
                                        </p:cTn>
                                        <p:tgtEl>
                                          <p:spTgt spid="400389"/>
                                        </p:tgtEl>
                                      </p:cBhvr>
                                      <p:from x="100000" y="5000"/>
                                      <p:to x="120000" y="150000"/>
                                    </p:animScale>
                                    <p:animScale>
                                      <p:cBhvr>
                                        <p:cTn id="39" dur="600" fill="hold">
                                          <p:stCondLst>
                                            <p:cond delay="1400"/>
                                          </p:stCondLst>
                                        </p:cTn>
                                        <p:tgtEl>
                                          <p:spTgt spid="400389"/>
                                        </p:tgtEl>
                                      </p:cBhvr>
                                      <p:to x="120000" y="150000"/>
                                    </p:animScale>
                                  </p:childTnLst>
                                </p:cTn>
                              </p:par>
                            </p:childTnLst>
                          </p:cTn>
                        </p:par>
                        <p:par>
                          <p:cTn id="40" fill="hold" nodeType="afterGroup">
                            <p:stCondLst>
                              <p:cond delay="11000"/>
                            </p:stCondLst>
                            <p:childTnLst>
                              <p:par>
                                <p:cTn id="41" presetID="15" presetClass="exit" presetSubtype="0" fill="hold" nodeType="afterEffect">
                                  <p:stCondLst>
                                    <p:cond delay="500"/>
                                  </p:stCondLst>
                                  <p:childTnLst>
                                    <p:anim calcmode="lin" valueType="num">
                                      <p:cBhvr>
                                        <p:cTn id="42" dur="1000"/>
                                        <p:tgtEl>
                                          <p:spTgt spid="400389"/>
                                        </p:tgtEl>
                                        <p:attrNameLst>
                                          <p:attrName>ppt_w</p:attrName>
                                        </p:attrNameLst>
                                      </p:cBhvr>
                                      <p:tavLst>
                                        <p:tav tm="0">
                                          <p:val>
                                            <p:strVal val="ppt_w"/>
                                          </p:val>
                                        </p:tav>
                                        <p:tav tm="100000">
                                          <p:val>
                                            <p:fltVal val="0"/>
                                          </p:val>
                                        </p:tav>
                                      </p:tavLst>
                                    </p:anim>
                                    <p:anim calcmode="lin" valueType="num">
                                      <p:cBhvr>
                                        <p:cTn id="43" dur="1000"/>
                                        <p:tgtEl>
                                          <p:spTgt spid="400389"/>
                                        </p:tgtEl>
                                        <p:attrNameLst>
                                          <p:attrName>ppt_h</p:attrName>
                                        </p:attrNameLst>
                                      </p:cBhvr>
                                      <p:tavLst>
                                        <p:tav tm="0">
                                          <p:val>
                                            <p:strVal val="ppt_h"/>
                                          </p:val>
                                        </p:tav>
                                        <p:tav tm="100000">
                                          <p:val>
                                            <p:fltVal val="0"/>
                                          </p:val>
                                        </p:tav>
                                      </p:tavLst>
                                    </p:anim>
                                    <p:anim calcmode="lin" valueType="num">
                                      <p:cBhvr>
                                        <p:cTn id="44" dur="1000"/>
                                        <p:tgtEl>
                                          <p:spTgt spid="40038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5" dur="1000"/>
                                        <p:tgtEl>
                                          <p:spTgt spid="40038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6" dur="1" fill="hold">
                                          <p:stCondLst>
                                            <p:cond delay="999"/>
                                          </p:stCondLst>
                                        </p:cTn>
                                        <p:tgtEl>
                                          <p:spTgt spid="400389"/>
                                        </p:tgtEl>
                                        <p:attrNameLst>
                                          <p:attrName>style.visibility</p:attrName>
                                        </p:attrNameLst>
                                      </p:cBhvr>
                                      <p:to>
                                        <p:strVal val="hidden"/>
                                      </p:to>
                                    </p:set>
                                  </p:childTnLst>
                                </p:cTn>
                              </p:par>
                              <p:par>
                                <p:cTn id="47" presetID="12" presetClass="entr" presetSubtype="4" fill="hold" nodeType="withEffect">
                                  <p:stCondLst>
                                    <p:cond delay="1500"/>
                                  </p:stCondLst>
                                  <p:childTnLst>
                                    <p:set>
                                      <p:cBhvr>
                                        <p:cTn id="48" dur="1" fill="hold">
                                          <p:stCondLst>
                                            <p:cond delay="0"/>
                                          </p:stCondLst>
                                        </p:cTn>
                                        <p:tgtEl>
                                          <p:spTgt spid="400390"/>
                                        </p:tgtEl>
                                        <p:attrNameLst>
                                          <p:attrName>style.visibility</p:attrName>
                                        </p:attrNameLst>
                                      </p:cBhvr>
                                      <p:to>
                                        <p:strVal val="visible"/>
                                      </p:to>
                                    </p:set>
                                    <p:animEffect transition="in" filter="slide(fromBottom)">
                                      <p:cBhvr>
                                        <p:cTn id="49" dur="1000"/>
                                        <p:tgtEl>
                                          <p:spTgt spid="400390"/>
                                        </p:tgtEl>
                                      </p:cBhvr>
                                    </p:animEffect>
                                  </p:childTnLst>
                                </p:cTn>
                              </p:par>
                            </p:childTnLst>
                          </p:cTn>
                        </p:par>
                        <p:par>
                          <p:cTn id="50" fill="hold" nodeType="afterGroup">
                            <p:stCondLst>
                              <p:cond delay="13500"/>
                            </p:stCondLst>
                            <p:childTnLst>
                              <p:par>
                                <p:cTn id="51" presetID="9" presetClass="exit" presetSubtype="0" fill="hold" nodeType="afterEffect">
                                  <p:stCondLst>
                                    <p:cond delay="1500"/>
                                  </p:stCondLst>
                                  <p:childTnLst>
                                    <p:animEffect transition="out" filter="dissolve">
                                      <p:cBhvr>
                                        <p:cTn id="52" dur="1000"/>
                                        <p:tgtEl>
                                          <p:spTgt spid="400390"/>
                                        </p:tgtEl>
                                      </p:cBhvr>
                                    </p:animEffect>
                                    <p:set>
                                      <p:cBhvr>
                                        <p:cTn id="53" dur="1" fill="hold">
                                          <p:stCondLst>
                                            <p:cond delay="999"/>
                                          </p:stCondLst>
                                        </p:cTn>
                                        <p:tgtEl>
                                          <p:spTgt spid="4003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effectLst/>
      </p:bgPr>
    </p:bg>
    <p:spTree>
      <p:nvGrpSpPr>
        <p:cNvPr id="1" name=""/>
        <p:cNvGrpSpPr/>
        <p:nvPr/>
      </p:nvGrpSpPr>
      <p:grpSpPr>
        <a:xfrm>
          <a:off x="0" y="0"/>
          <a:ext cx="0" cy="0"/>
          <a:chOff x="0" y="0"/>
          <a:chExt cx="0" cy="0"/>
        </a:xfrm>
      </p:grpSpPr>
      <p:sp>
        <p:nvSpPr>
          <p:cNvPr id="238595" name="Rectangle 3"/>
          <p:cNvSpPr>
            <a:spLocks noGrp="1" noChangeArrowheads="1"/>
          </p:cNvSpPr>
          <p:nvPr>
            <p:ph type="body" idx="1"/>
          </p:nvPr>
        </p:nvSpPr>
        <p:spPr>
          <a:xfrm>
            <a:off x="323850" y="260350"/>
            <a:ext cx="8301038" cy="6264275"/>
          </a:xfrm>
        </p:spPr>
        <p:txBody>
          <a:bodyPr/>
          <a:lstStyle/>
          <a:p>
            <a:pPr>
              <a:lnSpc>
                <a:spcPct val="80000"/>
              </a:lnSpc>
            </a:pPr>
            <a:r>
              <a:rPr lang="ru-RU" altLang="ru-RU" sz="2400" b="1">
                <a:solidFill>
                  <a:srgbClr val="FFFF00"/>
                </a:solidFill>
              </a:rPr>
              <a:t>12 июля</a:t>
            </a:r>
            <a:r>
              <a:rPr lang="ru-RU" altLang="ru-RU" sz="1800" b="1">
                <a:solidFill>
                  <a:srgbClr val="FFFF00"/>
                </a:solidFill>
              </a:rPr>
              <a:t> </a:t>
            </a:r>
            <a:r>
              <a:rPr lang="ru-RU" altLang="ru-RU" sz="1800">
                <a:solidFill>
                  <a:srgbClr val="FFFF00"/>
                </a:solidFill>
              </a:rPr>
              <a:t>в районе</a:t>
            </a:r>
            <a:r>
              <a:rPr lang="ru-RU" altLang="ru-RU" sz="1800" b="1">
                <a:solidFill>
                  <a:srgbClr val="FFFF00"/>
                </a:solidFill>
              </a:rPr>
              <a:t> </a:t>
            </a:r>
            <a:r>
              <a:rPr lang="ru-RU" altLang="ru-RU" sz="2000" b="1" i="1">
                <a:solidFill>
                  <a:srgbClr val="FFFF00"/>
                </a:solidFill>
              </a:rPr>
              <a:t>Прохоровки</a:t>
            </a:r>
            <a:r>
              <a:rPr lang="ru-RU" altLang="ru-RU" sz="1800" b="1" i="1">
                <a:solidFill>
                  <a:srgbClr val="FFFF00"/>
                </a:solidFill>
              </a:rPr>
              <a:t> </a:t>
            </a:r>
            <a:r>
              <a:rPr lang="ru-RU" altLang="ru-RU" sz="1800" b="1">
                <a:solidFill>
                  <a:srgbClr val="FFFF00"/>
                </a:solidFill>
              </a:rPr>
              <a:t> </a:t>
            </a:r>
            <a:r>
              <a:rPr lang="ru-RU" altLang="ru-RU" sz="1800">
                <a:solidFill>
                  <a:srgbClr val="FFFF00"/>
                </a:solidFill>
              </a:rPr>
              <a:t>произошло самое крупное в истории войн встречное </a:t>
            </a:r>
            <a:r>
              <a:rPr lang="ru-RU" altLang="ru-RU" sz="2000" b="1" i="1">
                <a:solidFill>
                  <a:srgbClr val="FFFF00"/>
                </a:solidFill>
              </a:rPr>
              <a:t>танковое  сражение</a:t>
            </a:r>
            <a:r>
              <a:rPr lang="ru-RU" altLang="ru-RU" sz="1800" b="1" i="1">
                <a:solidFill>
                  <a:srgbClr val="FFFF00"/>
                </a:solidFill>
              </a:rPr>
              <a:t> </a:t>
            </a:r>
            <a:r>
              <a:rPr lang="ru-RU" altLang="ru-RU" sz="1800" b="1">
                <a:solidFill>
                  <a:srgbClr val="FFFF00"/>
                </a:solidFill>
              </a:rPr>
              <a:t>(</a:t>
            </a:r>
            <a:r>
              <a:rPr lang="ru-RU" altLang="ru-RU" sz="1800">
                <a:solidFill>
                  <a:srgbClr val="FFFF00"/>
                </a:solidFill>
              </a:rPr>
              <a:t> с участием до 1200 танков с обеих сторон). Основная роль в нанесении контрудара по наступающему врагу принадлежала 5-й гвардейской танковой армии под командованием генерала П.А. Ротмистрова.</a:t>
            </a:r>
          </a:p>
          <a:p>
            <a:pPr>
              <a:lnSpc>
                <a:spcPct val="80000"/>
              </a:lnSpc>
            </a:pPr>
            <a:r>
              <a:rPr lang="ru-RU" altLang="ru-RU" sz="1800">
                <a:solidFill>
                  <a:srgbClr val="FFFF00"/>
                </a:solidFill>
              </a:rPr>
              <a:t>В тот же день наши войска перешли в контрнаступления на орловском, а 3 августа- на белгородско -харьковском направлениях. </a:t>
            </a:r>
            <a:r>
              <a:rPr lang="ru-RU" altLang="ru-RU" sz="2000" i="1">
                <a:solidFill>
                  <a:srgbClr val="FFFF00"/>
                </a:solidFill>
              </a:rPr>
              <a:t>5 августа 1943 г.</a:t>
            </a:r>
            <a:r>
              <a:rPr lang="ru-RU" altLang="ru-RU" sz="1800" i="1">
                <a:solidFill>
                  <a:srgbClr val="FFFF00"/>
                </a:solidFill>
              </a:rPr>
              <a:t> с</a:t>
            </a:r>
            <a:r>
              <a:rPr lang="ru-RU" altLang="ru-RU" sz="1800">
                <a:solidFill>
                  <a:srgbClr val="FFFF00"/>
                </a:solidFill>
              </a:rPr>
              <a:t>оветские войска освободили Орёл и Белгород.</a:t>
            </a:r>
            <a:r>
              <a:rPr lang="ru-RU" altLang="ru-RU" sz="1800">
                <a:solidFill>
                  <a:srgbClr val="FF0000"/>
                </a:solidFill>
              </a:rPr>
              <a:t> </a:t>
            </a:r>
            <a:r>
              <a:rPr lang="ru-RU" altLang="ru-RU" sz="1800">
                <a:solidFill>
                  <a:srgbClr val="FFFF00"/>
                </a:solidFill>
              </a:rPr>
              <a:t>В честь этой победы в Москве в тот же день был произведен первый</a:t>
            </a:r>
            <a:r>
              <a:rPr lang="ru-RU" altLang="ru-RU" sz="1800">
                <a:solidFill>
                  <a:srgbClr val="FF0000"/>
                </a:solidFill>
              </a:rPr>
              <a:t> </a:t>
            </a:r>
            <a:r>
              <a:rPr lang="ru-RU" altLang="ru-RU" sz="2000" b="1" i="1">
                <a:solidFill>
                  <a:srgbClr val="FFFF66"/>
                </a:solidFill>
              </a:rPr>
              <a:t>торжественный артиллерийский салют.</a:t>
            </a:r>
          </a:p>
          <a:p>
            <a:pPr>
              <a:lnSpc>
                <a:spcPct val="80000"/>
              </a:lnSpc>
            </a:pPr>
            <a:r>
              <a:rPr lang="ru-RU" altLang="ru-RU" sz="2000">
                <a:solidFill>
                  <a:srgbClr val="FF0000"/>
                </a:solidFill>
              </a:rPr>
              <a:t>23 августа 1943 г.</a:t>
            </a:r>
            <a:r>
              <a:rPr lang="ru-RU" altLang="ru-RU" sz="1800">
                <a:solidFill>
                  <a:srgbClr val="FF0000"/>
                </a:solidFill>
              </a:rPr>
              <a:t> Харьков, за годы войны четырежды переходивший из рук в руки, окончательно был освобожден. Со взятием Харькова контрнаступление Красной армии, начавшееся в ходе Курской битвы, завершилось.</a:t>
            </a:r>
          </a:p>
          <a:p>
            <a:pPr>
              <a:lnSpc>
                <a:spcPct val="80000"/>
              </a:lnSpc>
            </a:pPr>
            <a:r>
              <a:rPr lang="ru-RU" altLang="ru-RU" sz="1800">
                <a:solidFill>
                  <a:srgbClr val="FF0000"/>
                </a:solidFill>
              </a:rPr>
              <a:t>За 50 дней на «Огненной дуге» фашистские войска потеряли более полумиллиона солдат и офицеров, огромный урон понесли танковые войска и военно-воздушные силы.</a:t>
            </a:r>
          </a:p>
          <a:p>
            <a:pPr>
              <a:lnSpc>
                <a:spcPct val="80000"/>
              </a:lnSpc>
            </a:pPr>
            <a:r>
              <a:rPr lang="ru-RU" altLang="ru-RU" sz="2400" b="1" i="1">
                <a:solidFill>
                  <a:srgbClr val="FFFF66"/>
                </a:solidFill>
              </a:rPr>
              <a:t>Победа под Курском</a:t>
            </a:r>
            <a:r>
              <a:rPr lang="ru-RU" altLang="ru-RU" sz="1800" i="1">
                <a:solidFill>
                  <a:srgbClr val="FFFF00"/>
                </a:solidFill>
              </a:rPr>
              <a:t> </a:t>
            </a:r>
            <a:r>
              <a:rPr lang="ru-RU" altLang="ru-RU" sz="2000" i="1">
                <a:solidFill>
                  <a:srgbClr val="FFFF00"/>
                </a:solidFill>
              </a:rPr>
              <a:t>стала развитием коренного перелома в войне,</a:t>
            </a:r>
            <a:r>
              <a:rPr lang="ru-RU" altLang="ru-RU" sz="1800">
                <a:solidFill>
                  <a:srgbClr val="FFFF00"/>
                </a:solidFill>
              </a:rPr>
              <a:t> ознаменовала окончательный крах наступательной стратегии вермахта. Советские Вооруженные Силы удерживали стратегическую инициативу в своих руках до конца войны.</a:t>
            </a:r>
          </a:p>
          <a:p>
            <a:pPr>
              <a:lnSpc>
                <a:spcPct val="80000"/>
              </a:lnSpc>
            </a:pPr>
            <a:r>
              <a:rPr lang="ru-RU" altLang="ru-RU" sz="1800">
                <a:solidFill>
                  <a:srgbClr val="FFFF00"/>
                </a:solidFill>
              </a:rPr>
              <a:t>В международном отношении советских войск подготовила условия для успешного хода боевых действий союзников по антигитлеровской коалици в Италии и вывода этой страны из войны.  </a:t>
            </a:r>
            <a:endParaRPr lang="ru-RU" altLang="ru-RU" sz="1800" i="1">
              <a:solidFill>
                <a:srgbClr val="FFFF00"/>
              </a:solidFill>
            </a:endParaRPr>
          </a:p>
          <a:p>
            <a:pPr>
              <a:lnSpc>
                <a:spcPct val="80000"/>
              </a:lnSpc>
            </a:pPr>
            <a:endParaRPr lang="ru-RU" altLang="ru-RU" sz="1800">
              <a:solidFill>
                <a:srgbClr val="FFFF00"/>
              </a:solidFill>
            </a:endParaRPr>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iterate type="wd">
                                    <p:tmPct val="10000"/>
                                  </p:iterate>
                                  <p:childTnLst>
                                    <p:set>
                                      <p:cBhvr>
                                        <p:cTn id="6" dur="1" fill="hold">
                                          <p:stCondLst>
                                            <p:cond delay="0"/>
                                          </p:stCondLst>
                                        </p:cTn>
                                        <p:tgtEl>
                                          <p:spTgt spid="238595">
                                            <p:txEl>
                                              <p:pRg st="0" end="0"/>
                                            </p:txEl>
                                          </p:spTgt>
                                        </p:tgtEl>
                                        <p:attrNameLst>
                                          <p:attrName>style.visibility</p:attrName>
                                        </p:attrNameLst>
                                      </p:cBhvr>
                                      <p:to>
                                        <p:strVal val="visible"/>
                                      </p:to>
                                    </p:set>
                                    <p:anim calcmode="lin" valueType="num">
                                      <p:cBhvr>
                                        <p:cTn id="7" dur="500" decel="50000" fill="hold">
                                          <p:stCondLst>
                                            <p:cond delay="0"/>
                                          </p:stCondLst>
                                        </p:cTn>
                                        <p:tgtEl>
                                          <p:spTgt spid="23859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859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859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3859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859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859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859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8595">
                                            <p:txEl>
                                              <p:pRg st="0" end="0"/>
                                            </p:txEl>
                                          </p:spTgt>
                                        </p:tgtEl>
                                      </p:cBhvr>
                                    </p:animEffect>
                                  </p:childTnLst>
                                </p:cTn>
                              </p:par>
                            </p:childTnLst>
                          </p:cTn>
                        </p:par>
                        <p:par>
                          <p:cTn id="15" fill="hold" nodeType="afterGroup">
                            <p:stCondLst>
                              <p:cond delay="5300"/>
                            </p:stCondLst>
                            <p:childTnLst>
                              <p:par>
                                <p:cTn id="16" presetID="25" presetClass="entr" presetSubtype="0" fill="hold" nodeType="afterEffect">
                                  <p:stCondLst>
                                    <p:cond delay="500"/>
                                  </p:stCondLst>
                                  <p:iterate type="wd">
                                    <p:tmPct val="10000"/>
                                  </p:iterate>
                                  <p:childTnLst>
                                    <p:set>
                                      <p:cBhvr>
                                        <p:cTn id="17" dur="1" fill="hold">
                                          <p:stCondLst>
                                            <p:cond delay="0"/>
                                          </p:stCondLst>
                                        </p:cTn>
                                        <p:tgtEl>
                                          <p:spTgt spid="238595">
                                            <p:txEl>
                                              <p:pRg st="1" end="1"/>
                                            </p:txEl>
                                          </p:spTgt>
                                        </p:tgtEl>
                                        <p:attrNameLst>
                                          <p:attrName>style.visibility</p:attrName>
                                        </p:attrNameLst>
                                      </p:cBhvr>
                                      <p:to>
                                        <p:strVal val="visible"/>
                                      </p:to>
                                    </p:set>
                                    <p:anim calcmode="lin" valueType="num">
                                      <p:cBhvr>
                                        <p:cTn id="18" dur="500" decel="50000" fill="hold">
                                          <p:stCondLst>
                                            <p:cond delay="0"/>
                                          </p:stCondLst>
                                        </p:cTn>
                                        <p:tgtEl>
                                          <p:spTgt spid="238595">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38595">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38595">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238595">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38595">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38595">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38595">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38595">
                                            <p:txEl>
                                              <p:pRg st="1" end="1"/>
                                            </p:txEl>
                                          </p:spTgt>
                                        </p:tgtEl>
                                      </p:cBhvr>
                                    </p:animEffect>
                                  </p:childTnLst>
                                </p:cTn>
                              </p:par>
                            </p:childTnLst>
                          </p:cTn>
                        </p:par>
                        <p:par>
                          <p:cTn id="26" fill="hold" nodeType="afterGroup">
                            <p:stCondLst>
                              <p:cond delay="11700"/>
                            </p:stCondLst>
                            <p:childTnLst>
                              <p:par>
                                <p:cTn id="27" presetID="25" presetClass="entr" presetSubtype="0" fill="hold" nodeType="afterEffect">
                                  <p:stCondLst>
                                    <p:cond delay="500"/>
                                  </p:stCondLst>
                                  <p:iterate type="wd">
                                    <p:tmPct val="10000"/>
                                  </p:iterate>
                                  <p:childTnLst>
                                    <p:set>
                                      <p:cBhvr>
                                        <p:cTn id="28" dur="1" fill="hold">
                                          <p:stCondLst>
                                            <p:cond delay="0"/>
                                          </p:stCondLst>
                                        </p:cTn>
                                        <p:tgtEl>
                                          <p:spTgt spid="238595">
                                            <p:txEl>
                                              <p:pRg st="2" end="2"/>
                                            </p:txEl>
                                          </p:spTgt>
                                        </p:tgtEl>
                                        <p:attrNameLst>
                                          <p:attrName>style.visibility</p:attrName>
                                        </p:attrNameLst>
                                      </p:cBhvr>
                                      <p:to>
                                        <p:strVal val="visible"/>
                                      </p:to>
                                    </p:set>
                                    <p:anim calcmode="lin" valueType="num">
                                      <p:cBhvr>
                                        <p:cTn id="29" dur="500" decel="50000" fill="hold">
                                          <p:stCondLst>
                                            <p:cond delay="0"/>
                                          </p:stCondLst>
                                        </p:cTn>
                                        <p:tgtEl>
                                          <p:spTgt spid="238595">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38595">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38595">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238595">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38595">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38595">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38595">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38595">
                                            <p:txEl>
                                              <p:pRg st="2" end="2"/>
                                            </p:txEl>
                                          </p:spTgt>
                                        </p:tgtEl>
                                      </p:cBhvr>
                                    </p:animEffect>
                                  </p:childTnLst>
                                </p:cTn>
                              </p:par>
                            </p:childTnLst>
                          </p:cTn>
                        </p:par>
                        <p:par>
                          <p:cTn id="37" fill="hold" nodeType="afterGroup">
                            <p:stCondLst>
                              <p:cond delay="16700"/>
                            </p:stCondLst>
                            <p:childTnLst>
                              <p:par>
                                <p:cTn id="38" presetID="25" presetClass="entr" presetSubtype="0" fill="hold" nodeType="afterEffect">
                                  <p:stCondLst>
                                    <p:cond delay="1000"/>
                                  </p:stCondLst>
                                  <p:iterate type="wd">
                                    <p:tmPct val="10000"/>
                                  </p:iterate>
                                  <p:childTnLst>
                                    <p:set>
                                      <p:cBhvr>
                                        <p:cTn id="39" dur="1" fill="hold">
                                          <p:stCondLst>
                                            <p:cond delay="0"/>
                                          </p:stCondLst>
                                        </p:cTn>
                                        <p:tgtEl>
                                          <p:spTgt spid="238595">
                                            <p:txEl>
                                              <p:pRg st="3" end="3"/>
                                            </p:txEl>
                                          </p:spTgt>
                                        </p:tgtEl>
                                        <p:attrNameLst>
                                          <p:attrName>style.visibility</p:attrName>
                                        </p:attrNameLst>
                                      </p:cBhvr>
                                      <p:to>
                                        <p:strVal val="visible"/>
                                      </p:to>
                                    </p:set>
                                    <p:anim calcmode="lin" valueType="num">
                                      <p:cBhvr>
                                        <p:cTn id="40" dur="500" decel="50000" fill="hold">
                                          <p:stCondLst>
                                            <p:cond delay="0"/>
                                          </p:stCondLst>
                                        </p:cTn>
                                        <p:tgtEl>
                                          <p:spTgt spid="238595">
                                            <p:txEl>
                                              <p:pRg st="3" end="3"/>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238595">
                                            <p:txEl>
                                              <p:pRg st="3" end="3"/>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238595">
                                            <p:txEl>
                                              <p:pRg st="3" end="3"/>
                                            </p:txEl>
                                          </p:spTgt>
                                        </p:tgtEl>
                                        <p:attrNameLst>
                                          <p:attrName>ppt_w</p:attrName>
                                        </p:attrNameLst>
                                      </p:cBhvr>
                                      <p:tavLst>
                                        <p:tav tm="0">
                                          <p:val>
                                            <p:strVal val="#ppt_w*.05"/>
                                          </p:val>
                                        </p:tav>
                                        <p:tav tm="100000">
                                          <p:val>
                                            <p:strVal val="#ppt_w"/>
                                          </p:val>
                                        </p:tav>
                                      </p:tavLst>
                                    </p:anim>
                                    <p:anim calcmode="lin" valueType="num">
                                      <p:cBhvr>
                                        <p:cTn id="43" dur="1000" fill="hold"/>
                                        <p:tgtEl>
                                          <p:spTgt spid="238595">
                                            <p:txEl>
                                              <p:pRg st="3" end="3"/>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238595">
                                            <p:txEl>
                                              <p:pRg st="3" end="3"/>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238595">
                                            <p:txEl>
                                              <p:pRg st="3" end="3"/>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238595">
                                            <p:txEl>
                                              <p:pRg st="3" end="3"/>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238595">
                                            <p:txEl>
                                              <p:pRg st="3" end="3"/>
                                            </p:txEl>
                                          </p:spTgt>
                                        </p:tgtEl>
                                      </p:cBhvr>
                                    </p:animEffect>
                                  </p:childTnLst>
                                </p:cTn>
                              </p:par>
                            </p:childTnLst>
                          </p:cTn>
                        </p:par>
                        <p:par>
                          <p:cTn id="48" fill="hold" nodeType="afterGroup">
                            <p:stCondLst>
                              <p:cond delay="21200"/>
                            </p:stCondLst>
                            <p:childTnLst>
                              <p:par>
                                <p:cTn id="49" presetID="25" presetClass="entr" presetSubtype="0" fill="hold" nodeType="afterEffect">
                                  <p:stCondLst>
                                    <p:cond delay="1000"/>
                                  </p:stCondLst>
                                  <p:iterate type="wd">
                                    <p:tmPct val="10000"/>
                                  </p:iterate>
                                  <p:childTnLst>
                                    <p:set>
                                      <p:cBhvr>
                                        <p:cTn id="50" dur="1" fill="hold">
                                          <p:stCondLst>
                                            <p:cond delay="0"/>
                                          </p:stCondLst>
                                        </p:cTn>
                                        <p:tgtEl>
                                          <p:spTgt spid="238595">
                                            <p:txEl>
                                              <p:pRg st="4" end="4"/>
                                            </p:txEl>
                                          </p:spTgt>
                                        </p:tgtEl>
                                        <p:attrNameLst>
                                          <p:attrName>style.visibility</p:attrName>
                                        </p:attrNameLst>
                                      </p:cBhvr>
                                      <p:to>
                                        <p:strVal val="visible"/>
                                      </p:to>
                                    </p:set>
                                    <p:anim calcmode="lin" valueType="num">
                                      <p:cBhvr>
                                        <p:cTn id="51" dur="500" decel="50000" fill="hold">
                                          <p:stCondLst>
                                            <p:cond delay="0"/>
                                          </p:stCondLst>
                                        </p:cTn>
                                        <p:tgtEl>
                                          <p:spTgt spid="238595">
                                            <p:txEl>
                                              <p:pRg st="4" end="4"/>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38595">
                                            <p:txEl>
                                              <p:pRg st="4" end="4"/>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38595">
                                            <p:txEl>
                                              <p:pRg st="4" end="4"/>
                                            </p:txEl>
                                          </p:spTgt>
                                        </p:tgtEl>
                                        <p:attrNameLst>
                                          <p:attrName>ppt_w</p:attrName>
                                        </p:attrNameLst>
                                      </p:cBhvr>
                                      <p:tavLst>
                                        <p:tav tm="0">
                                          <p:val>
                                            <p:strVal val="#ppt_w*.05"/>
                                          </p:val>
                                        </p:tav>
                                        <p:tav tm="100000">
                                          <p:val>
                                            <p:strVal val="#ppt_w"/>
                                          </p:val>
                                        </p:tav>
                                      </p:tavLst>
                                    </p:anim>
                                    <p:anim calcmode="lin" valueType="num">
                                      <p:cBhvr>
                                        <p:cTn id="54" dur="1000" fill="hold"/>
                                        <p:tgtEl>
                                          <p:spTgt spid="238595">
                                            <p:txEl>
                                              <p:pRg st="4" end="4"/>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38595">
                                            <p:txEl>
                                              <p:pRg st="4" end="4"/>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38595">
                                            <p:txEl>
                                              <p:pRg st="4" end="4"/>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38595">
                                            <p:txEl>
                                              <p:pRg st="4" end="4"/>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38595">
                                            <p:txEl>
                                              <p:pRg st="4" end="4"/>
                                            </p:txEl>
                                          </p:spTgt>
                                        </p:tgtEl>
                                      </p:cBhvr>
                                    </p:animEffect>
                                  </p:childTnLst>
                                </p:cTn>
                              </p:par>
                            </p:childTnLst>
                          </p:cTn>
                        </p:par>
                        <p:par>
                          <p:cTn id="59" fill="hold" nodeType="afterGroup">
                            <p:stCondLst>
                              <p:cond delay="26100"/>
                            </p:stCondLst>
                            <p:childTnLst>
                              <p:par>
                                <p:cTn id="60" presetID="25" presetClass="entr" presetSubtype="0" fill="hold" nodeType="afterEffect">
                                  <p:stCondLst>
                                    <p:cond delay="1000"/>
                                  </p:stCondLst>
                                  <p:iterate type="wd">
                                    <p:tmPct val="10000"/>
                                  </p:iterate>
                                  <p:childTnLst>
                                    <p:set>
                                      <p:cBhvr>
                                        <p:cTn id="61" dur="1" fill="hold">
                                          <p:stCondLst>
                                            <p:cond delay="0"/>
                                          </p:stCondLst>
                                        </p:cTn>
                                        <p:tgtEl>
                                          <p:spTgt spid="238595">
                                            <p:txEl>
                                              <p:pRg st="5" end="5"/>
                                            </p:txEl>
                                          </p:spTgt>
                                        </p:tgtEl>
                                        <p:attrNameLst>
                                          <p:attrName>style.visibility</p:attrName>
                                        </p:attrNameLst>
                                      </p:cBhvr>
                                      <p:to>
                                        <p:strVal val="visible"/>
                                      </p:to>
                                    </p:set>
                                    <p:anim calcmode="lin" valueType="num">
                                      <p:cBhvr>
                                        <p:cTn id="62" dur="500" decel="50000" fill="hold">
                                          <p:stCondLst>
                                            <p:cond delay="0"/>
                                          </p:stCondLst>
                                        </p:cTn>
                                        <p:tgtEl>
                                          <p:spTgt spid="238595">
                                            <p:txEl>
                                              <p:pRg st="5" end="5"/>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38595">
                                            <p:txEl>
                                              <p:pRg st="5" end="5"/>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38595">
                                            <p:txEl>
                                              <p:pRg st="5" end="5"/>
                                            </p:txEl>
                                          </p:spTgt>
                                        </p:tgtEl>
                                        <p:attrNameLst>
                                          <p:attrName>ppt_w</p:attrName>
                                        </p:attrNameLst>
                                      </p:cBhvr>
                                      <p:tavLst>
                                        <p:tav tm="0">
                                          <p:val>
                                            <p:strVal val="#ppt_w*.05"/>
                                          </p:val>
                                        </p:tav>
                                        <p:tav tm="100000">
                                          <p:val>
                                            <p:strVal val="#ppt_w"/>
                                          </p:val>
                                        </p:tav>
                                      </p:tavLst>
                                    </p:anim>
                                    <p:anim calcmode="lin" valueType="num">
                                      <p:cBhvr>
                                        <p:cTn id="65" dur="1000" fill="hold"/>
                                        <p:tgtEl>
                                          <p:spTgt spid="238595">
                                            <p:txEl>
                                              <p:pRg st="5" end="5"/>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38595">
                                            <p:txEl>
                                              <p:pRg st="5" end="5"/>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38595">
                                            <p:txEl>
                                              <p:pRg st="5" end="5"/>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38595">
                                            <p:txEl>
                                              <p:pRg st="5" end="5"/>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38595">
                                            <p:txEl>
                                              <p:pRg st="5" end="5"/>
                                            </p:txEl>
                                          </p:spTgt>
                                        </p:tgtEl>
                                      </p:cBhvr>
                                    </p:animEffect>
                                  </p:childTnLst>
                                </p:cTn>
                              </p:par>
                            </p:childTnLst>
                          </p:cTn>
                        </p:par>
                        <p:par>
                          <p:cTn id="70" fill="hold" nodeType="afterGroup">
                            <p:stCondLst>
                              <p:cond delay="30600"/>
                            </p:stCondLst>
                            <p:childTnLst>
                              <p:par>
                                <p:cTn id="71" presetID="1" presetClass="exit" presetSubtype="0" fill="hold" nodeType="afterEffect">
                                  <p:stCondLst>
                                    <p:cond delay="2500"/>
                                  </p:stCondLst>
                                  <p:iterate type="wd">
                                    <p:tmAbs val="0"/>
                                  </p:iterate>
                                  <p:childTnLst>
                                    <p:set>
                                      <p:cBhvr>
                                        <p:cTn id="72" dur="1" fill="hold">
                                          <p:stCondLst>
                                            <p:cond delay="0"/>
                                          </p:stCondLst>
                                        </p:cTn>
                                        <p:tgtEl>
                                          <p:spTgt spid="238595">
                                            <p:txEl>
                                              <p:pRg st="0" end="0"/>
                                            </p:txEl>
                                          </p:spTgt>
                                        </p:tgtEl>
                                        <p:attrNameLst>
                                          <p:attrName>style.visibility</p:attrName>
                                        </p:attrNameLst>
                                      </p:cBhvr>
                                      <p:to>
                                        <p:strVal val="hidden"/>
                                      </p:to>
                                    </p:set>
                                  </p:childTnLst>
                                </p:cTn>
                              </p:par>
                            </p:childTnLst>
                          </p:cTn>
                        </p:par>
                        <p:par>
                          <p:cTn id="73" fill="hold" nodeType="afterGroup">
                            <p:stCondLst>
                              <p:cond delay="33100"/>
                            </p:stCondLst>
                            <p:childTnLst>
                              <p:par>
                                <p:cTn id="74" presetID="1" presetClass="exit" presetSubtype="0" fill="hold" nodeType="afterEffect">
                                  <p:stCondLst>
                                    <p:cond delay="500"/>
                                  </p:stCondLst>
                                  <p:iterate type="wd">
                                    <p:tmAbs val="0"/>
                                  </p:iterate>
                                  <p:childTnLst>
                                    <p:set>
                                      <p:cBhvr>
                                        <p:cTn id="75" dur="1" fill="hold">
                                          <p:stCondLst>
                                            <p:cond delay="0"/>
                                          </p:stCondLst>
                                        </p:cTn>
                                        <p:tgtEl>
                                          <p:spTgt spid="238595">
                                            <p:txEl>
                                              <p:pRg st="5" end="5"/>
                                            </p:txEl>
                                          </p:spTgt>
                                        </p:tgtEl>
                                        <p:attrNameLst>
                                          <p:attrName>style.visibility</p:attrName>
                                        </p:attrNameLst>
                                      </p:cBhvr>
                                      <p:to>
                                        <p:strVal val="hidden"/>
                                      </p:to>
                                    </p:set>
                                  </p:childTnLst>
                                </p:cTn>
                              </p:par>
                            </p:childTnLst>
                          </p:cTn>
                        </p:par>
                        <p:par>
                          <p:cTn id="76" fill="hold" nodeType="afterGroup">
                            <p:stCondLst>
                              <p:cond delay="33600"/>
                            </p:stCondLst>
                            <p:childTnLst>
                              <p:par>
                                <p:cTn id="77" presetID="1" presetClass="exit" presetSubtype="0" fill="hold" nodeType="afterEffect">
                                  <p:stCondLst>
                                    <p:cond delay="500"/>
                                  </p:stCondLst>
                                  <p:iterate type="wd">
                                    <p:tmAbs val="0"/>
                                  </p:iterate>
                                  <p:childTnLst>
                                    <p:set>
                                      <p:cBhvr>
                                        <p:cTn id="78" dur="1" fill="hold">
                                          <p:stCondLst>
                                            <p:cond delay="0"/>
                                          </p:stCondLst>
                                        </p:cTn>
                                        <p:tgtEl>
                                          <p:spTgt spid="238595">
                                            <p:txEl>
                                              <p:pRg st="2" end="2"/>
                                            </p:txEl>
                                          </p:spTgt>
                                        </p:tgtEl>
                                        <p:attrNameLst>
                                          <p:attrName>style.visibility</p:attrName>
                                        </p:attrNameLst>
                                      </p:cBhvr>
                                      <p:to>
                                        <p:strVal val="hidden"/>
                                      </p:to>
                                    </p:set>
                                  </p:childTnLst>
                                </p:cTn>
                              </p:par>
                            </p:childTnLst>
                          </p:cTn>
                        </p:par>
                        <p:par>
                          <p:cTn id="79" fill="hold" nodeType="afterGroup">
                            <p:stCondLst>
                              <p:cond delay="34100"/>
                            </p:stCondLst>
                            <p:childTnLst>
                              <p:par>
                                <p:cTn id="80" presetID="1" presetClass="exit" presetSubtype="0" fill="hold" nodeType="afterEffect">
                                  <p:stCondLst>
                                    <p:cond delay="1000"/>
                                  </p:stCondLst>
                                  <p:iterate type="wd">
                                    <p:tmAbs val="0"/>
                                  </p:iterate>
                                  <p:childTnLst>
                                    <p:set>
                                      <p:cBhvr>
                                        <p:cTn id="81" dur="1" fill="hold">
                                          <p:stCondLst>
                                            <p:cond delay="0"/>
                                          </p:stCondLst>
                                        </p:cTn>
                                        <p:tgtEl>
                                          <p:spTgt spid="238595">
                                            <p:txEl>
                                              <p:pRg st="3" end="3"/>
                                            </p:txEl>
                                          </p:spTgt>
                                        </p:tgtEl>
                                        <p:attrNameLst>
                                          <p:attrName>style.visibility</p:attrName>
                                        </p:attrNameLst>
                                      </p:cBhvr>
                                      <p:to>
                                        <p:strVal val="hidden"/>
                                      </p:to>
                                    </p:set>
                                  </p:childTnLst>
                                </p:cTn>
                              </p:par>
                            </p:childTnLst>
                          </p:cTn>
                        </p:par>
                        <p:par>
                          <p:cTn id="82" fill="hold" nodeType="afterGroup">
                            <p:stCondLst>
                              <p:cond delay="35100"/>
                            </p:stCondLst>
                            <p:childTnLst>
                              <p:par>
                                <p:cTn id="83" presetID="1" presetClass="exit" presetSubtype="0" fill="hold" nodeType="afterEffect">
                                  <p:stCondLst>
                                    <p:cond delay="500"/>
                                  </p:stCondLst>
                                  <p:iterate type="wd">
                                    <p:tmAbs val="0"/>
                                  </p:iterate>
                                  <p:childTnLst>
                                    <p:set>
                                      <p:cBhvr>
                                        <p:cTn id="84" dur="1" fill="hold">
                                          <p:stCondLst>
                                            <p:cond delay="0"/>
                                          </p:stCondLst>
                                        </p:cTn>
                                        <p:tgtEl>
                                          <p:spTgt spid="238595">
                                            <p:txEl>
                                              <p:pRg st="1" end="1"/>
                                            </p:txEl>
                                          </p:spTgt>
                                        </p:tgtEl>
                                        <p:attrNameLst>
                                          <p:attrName>style.visibility</p:attrName>
                                        </p:attrNameLst>
                                      </p:cBhvr>
                                      <p:to>
                                        <p:strVal val="hidden"/>
                                      </p:to>
                                    </p:set>
                                  </p:childTnLst>
                                </p:cTn>
                              </p:par>
                            </p:childTnLst>
                          </p:cTn>
                        </p:par>
                        <p:par>
                          <p:cTn id="85" fill="hold" nodeType="afterGroup">
                            <p:stCondLst>
                              <p:cond delay="35600"/>
                            </p:stCondLst>
                            <p:childTnLst>
                              <p:par>
                                <p:cTn id="86" presetID="1" presetClass="exit" presetSubtype="0" fill="hold" nodeType="afterEffect">
                                  <p:stCondLst>
                                    <p:cond delay="500"/>
                                  </p:stCondLst>
                                  <p:iterate type="wd">
                                    <p:tmAbs val="0"/>
                                  </p:iterate>
                                  <p:childTnLst>
                                    <p:set>
                                      <p:cBhvr>
                                        <p:cTn id="87" dur="1" fill="hold">
                                          <p:stCondLst>
                                            <p:cond delay="0"/>
                                          </p:stCondLst>
                                        </p:cTn>
                                        <p:tgtEl>
                                          <p:spTgt spid="23859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476250"/>
            <a:ext cx="7772400" cy="1470025"/>
          </a:xfrm>
        </p:spPr>
        <p:txBody>
          <a:bodyPr anchor="ctr"/>
          <a:lstStyle/>
          <a:p>
            <a:r>
              <a:rPr lang="ru-RU" altLang="ru-RU" sz="4400">
                <a:solidFill>
                  <a:srgbClr val="0000FF"/>
                </a:solidFill>
              </a:rPr>
              <a:t>Великая Отечественная война 1941-1945гг.</a:t>
            </a:r>
          </a:p>
        </p:txBody>
      </p:sp>
      <p:sp>
        <p:nvSpPr>
          <p:cNvPr id="2051" name="Rectangle 3"/>
          <p:cNvSpPr>
            <a:spLocks noGrp="1" noChangeArrowheads="1"/>
          </p:cNvSpPr>
          <p:nvPr>
            <p:ph type="subTitle" idx="1"/>
          </p:nvPr>
        </p:nvSpPr>
        <p:spPr>
          <a:xfrm>
            <a:off x="1331913" y="2781300"/>
            <a:ext cx="6400800" cy="2808288"/>
          </a:xfrm>
        </p:spPr>
        <p:txBody>
          <a:bodyPr/>
          <a:lstStyle/>
          <a:p>
            <a:pPr>
              <a:lnSpc>
                <a:spcPct val="90000"/>
              </a:lnSpc>
            </a:pPr>
            <a:r>
              <a:rPr lang="ru-RU" altLang="ru-RU" sz="2000">
                <a:solidFill>
                  <a:srgbClr val="3399FF"/>
                </a:solidFill>
              </a:rPr>
              <a:t>1.Начало Великой Отечественной войны.</a:t>
            </a:r>
          </a:p>
          <a:p>
            <a:pPr>
              <a:lnSpc>
                <a:spcPct val="90000"/>
              </a:lnSpc>
            </a:pPr>
            <a:r>
              <a:rPr lang="ru-RU" altLang="ru-RU" sz="2000">
                <a:solidFill>
                  <a:srgbClr val="3399FF"/>
                </a:solidFill>
              </a:rPr>
              <a:t>2.Организация отпора врагу под Москвой и Сталинградом (22 июня 1941г.-18 ноября 1942г.)</a:t>
            </a:r>
          </a:p>
          <a:p>
            <a:pPr>
              <a:lnSpc>
                <a:spcPct val="90000"/>
              </a:lnSpc>
            </a:pPr>
            <a:r>
              <a:rPr lang="ru-RU" altLang="ru-RU" sz="2000">
                <a:solidFill>
                  <a:srgbClr val="3399FF"/>
                </a:solidFill>
              </a:rPr>
              <a:t>3.Коренной перелом в войне(19 ноября1942г.-31 декабря 1943г.)</a:t>
            </a:r>
          </a:p>
          <a:p>
            <a:pPr>
              <a:lnSpc>
                <a:spcPct val="90000"/>
              </a:lnSpc>
            </a:pPr>
            <a:r>
              <a:rPr lang="ru-RU" altLang="ru-RU" sz="2000">
                <a:solidFill>
                  <a:srgbClr val="3399FF"/>
                </a:solidFill>
              </a:rPr>
              <a:t>4.Освобождение территории СССР и европейских стран. Победа над нацизмом в Европе(январь 1944г.-май1945г.)</a:t>
            </a:r>
          </a:p>
          <a:p>
            <a:pPr>
              <a:lnSpc>
                <a:spcPct val="90000"/>
              </a:lnSpc>
            </a:pPr>
            <a:endParaRPr lang="ru-RU" altLang="ru-RU" sz="2000">
              <a:solidFill>
                <a:srgbClr val="3399FF"/>
              </a:solidFill>
            </a:endParaRPr>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4)">
                                      <p:cBhvr>
                                        <p:cTn id="7" dur="2000"/>
                                        <p:tgtEl>
                                          <p:spTgt spid="2050"/>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iterate type="wd">
                                    <p:tmPct val="10000"/>
                                  </p:iterate>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1" dur="500"/>
                                        <p:tgtEl>
                                          <p:spTgt spid="2051">
                                            <p:txEl>
                                              <p:pRg st="0" end="0"/>
                                            </p:txEl>
                                          </p:spTgt>
                                        </p:tgtEl>
                                      </p:cBhvr>
                                    </p:animEffect>
                                  </p:childTnLst>
                                </p:cTn>
                              </p:par>
                            </p:childTnLst>
                          </p:cTn>
                        </p:par>
                        <p:par>
                          <p:cTn id="12" fill="hold" nodeType="afterGroup">
                            <p:stCondLst>
                              <p:cond delay="2700"/>
                            </p:stCondLst>
                            <p:childTnLst>
                              <p:par>
                                <p:cTn id="13" presetID="5" presetClass="entr" presetSubtype="10" fill="hold" nodeType="afterEffect">
                                  <p:stCondLst>
                                    <p:cond delay="1000"/>
                                  </p:stCondLst>
                                  <p:iterate type="wd">
                                    <p:tmPct val="10000"/>
                                  </p:iterate>
                                  <p:childTnLst>
                                    <p:set>
                                      <p:cBhvr>
                                        <p:cTn id="14"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15" dur="1000"/>
                                        <p:tgtEl>
                                          <p:spTgt spid="2051">
                                            <p:txEl>
                                              <p:pRg st="1" end="1"/>
                                            </p:txEl>
                                          </p:spTgt>
                                        </p:tgtEl>
                                      </p:cBhvr>
                                    </p:animEffect>
                                  </p:childTnLst>
                                </p:cTn>
                              </p:par>
                            </p:childTnLst>
                          </p:cTn>
                        </p:par>
                        <p:par>
                          <p:cTn id="16" fill="hold" nodeType="afterGroup">
                            <p:stCondLst>
                              <p:cond delay="6200"/>
                            </p:stCondLst>
                            <p:childTnLst>
                              <p:par>
                                <p:cTn id="17" presetID="5" presetClass="entr" presetSubtype="10" fill="hold" nodeType="afterEffect">
                                  <p:stCondLst>
                                    <p:cond delay="0"/>
                                  </p:stCondLst>
                                  <p:iterate type="wd">
                                    <p:tmPct val="8000"/>
                                  </p:iterate>
                                  <p:childTnLst>
                                    <p:set>
                                      <p:cBhvr>
                                        <p:cTn id="18" dur="1" fill="hold">
                                          <p:stCondLst>
                                            <p:cond delay="0"/>
                                          </p:stCondLst>
                                        </p:cTn>
                                        <p:tgtEl>
                                          <p:spTgt spid="2051">
                                            <p:txEl>
                                              <p:pRg st="2" end="2"/>
                                            </p:txEl>
                                          </p:spTgt>
                                        </p:tgtEl>
                                        <p:attrNameLst>
                                          <p:attrName>style.visibility</p:attrName>
                                        </p:attrNameLst>
                                      </p:cBhvr>
                                      <p:to>
                                        <p:strVal val="visible"/>
                                      </p:to>
                                    </p:set>
                                    <p:animEffect transition="in" filter="checkerboard(across)">
                                      <p:cBhvr>
                                        <p:cTn id="19" dur="1000"/>
                                        <p:tgtEl>
                                          <p:spTgt spid="2051">
                                            <p:txEl>
                                              <p:pRg st="2" end="2"/>
                                            </p:txEl>
                                          </p:spTgt>
                                        </p:tgtEl>
                                      </p:cBhvr>
                                    </p:animEffect>
                                  </p:childTnLst>
                                </p:cTn>
                              </p:par>
                            </p:childTnLst>
                          </p:cTn>
                        </p:par>
                        <p:par>
                          <p:cTn id="20" fill="hold" nodeType="afterGroup">
                            <p:stCondLst>
                              <p:cond delay="7920"/>
                            </p:stCondLst>
                            <p:childTnLst>
                              <p:par>
                                <p:cTn id="21" presetID="5" presetClass="entr" presetSubtype="10" fill="hold" nodeType="afterEffect">
                                  <p:stCondLst>
                                    <p:cond delay="0"/>
                                  </p:stCondLst>
                                  <p:iterate type="wd">
                                    <p:tmPct val="10000"/>
                                  </p:iterate>
                                  <p:childTnLst>
                                    <p:set>
                                      <p:cBhvr>
                                        <p:cTn id="22" dur="1" fill="hold">
                                          <p:stCondLst>
                                            <p:cond delay="0"/>
                                          </p:stCondLst>
                                        </p:cTn>
                                        <p:tgtEl>
                                          <p:spTgt spid="2051">
                                            <p:txEl>
                                              <p:pRg st="3" end="3"/>
                                            </p:txEl>
                                          </p:spTgt>
                                        </p:tgtEl>
                                        <p:attrNameLst>
                                          <p:attrName>style.visibility</p:attrName>
                                        </p:attrNameLst>
                                      </p:cBhvr>
                                      <p:to>
                                        <p:strVal val="visible"/>
                                      </p:to>
                                    </p:set>
                                    <p:animEffect transition="in" filter="checkerboard(across)">
                                      <p:cBhvr>
                                        <p:cTn id="23" dur="10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403461" name="Picture 5" descr="1943_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82600"/>
            <a:ext cx="6840538" cy="5611813"/>
          </a:xfrm>
          <a:prstGeom prst="rect">
            <a:avLst/>
          </a:prstGeom>
          <a:noFill/>
          <a:extLst>
            <a:ext uri="{909E8E84-426E-40DD-AFC4-6F175D3DCCD1}">
              <a14:hiddenFill xmlns:a14="http://schemas.microsoft.com/office/drawing/2010/main">
                <a:solidFill>
                  <a:srgbClr val="FFFFFF"/>
                </a:solidFill>
              </a14:hiddenFill>
            </a:ext>
          </a:extLst>
        </p:spPr>
      </p:pic>
      <p:pic>
        <p:nvPicPr>
          <p:cNvPr id="403462" name="Picture 6" descr="1944_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628775"/>
            <a:ext cx="6840538" cy="3965575"/>
          </a:xfrm>
          <a:prstGeom prst="rect">
            <a:avLst/>
          </a:prstGeom>
          <a:noFill/>
          <a:extLst>
            <a:ext uri="{909E8E84-426E-40DD-AFC4-6F175D3DCCD1}">
              <a14:hiddenFill xmlns:a14="http://schemas.microsoft.com/office/drawing/2010/main">
                <a:solidFill>
                  <a:srgbClr val="FFFFFF"/>
                </a:solidFill>
              </a14:hiddenFill>
            </a:ext>
          </a:extLst>
        </p:spPr>
      </p:pic>
      <p:pic>
        <p:nvPicPr>
          <p:cNvPr id="403463" name="Picture 7" descr="152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1412875"/>
            <a:ext cx="5400675" cy="4895850"/>
          </a:xfrm>
          <a:prstGeom prst="rect">
            <a:avLst/>
          </a:prstGeom>
          <a:noFill/>
          <a:extLst>
            <a:ext uri="{909E8E84-426E-40DD-AFC4-6F175D3DCCD1}">
              <a14:hiddenFill xmlns:a14="http://schemas.microsoft.com/office/drawing/2010/main">
                <a:solidFill>
                  <a:srgbClr val="FFFFFF"/>
                </a:solidFill>
              </a14:hiddenFill>
            </a:ext>
          </a:extLst>
        </p:spPr>
      </p:pic>
      <p:pic>
        <p:nvPicPr>
          <p:cNvPr id="403464" name="Picture 8" descr="208_sm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1268413"/>
            <a:ext cx="6335713" cy="4911725"/>
          </a:xfrm>
          <a:prstGeom prst="rect">
            <a:avLst/>
          </a:prstGeom>
          <a:noFill/>
          <a:extLst>
            <a:ext uri="{909E8E84-426E-40DD-AFC4-6F175D3DCCD1}">
              <a14:hiddenFill xmlns:a14="http://schemas.microsoft.com/office/drawing/2010/main">
                <a:solidFill>
                  <a:srgbClr val="FFFFFF"/>
                </a:solidFill>
              </a14:hiddenFill>
            </a:ext>
          </a:extLst>
        </p:spPr>
      </p:pic>
      <p:pic>
        <p:nvPicPr>
          <p:cNvPr id="403466" name="Picture 10" descr="211_sm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549275"/>
            <a:ext cx="4895850" cy="6048375"/>
          </a:xfrm>
          <a:prstGeom prst="rect">
            <a:avLst/>
          </a:prstGeom>
          <a:noFill/>
          <a:extLst>
            <a:ext uri="{909E8E84-426E-40DD-AFC4-6F175D3DCCD1}">
              <a14:hiddenFill xmlns:a14="http://schemas.microsoft.com/office/drawing/2010/main">
                <a:solidFill>
                  <a:srgbClr val="FFFFFF"/>
                </a:solidFill>
              </a14:hiddenFill>
            </a:ext>
          </a:extLst>
        </p:spPr>
      </p:pic>
      <p:pic>
        <p:nvPicPr>
          <p:cNvPr id="403467" name="ne_trogaj.mp3">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395288" y="6237288"/>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500"/>
                                  </p:stCondLst>
                                  <p:childTnLst>
                                    <p:set>
                                      <p:cBhvr>
                                        <p:cTn id="6" dur="1" fill="hold">
                                          <p:stCondLst>
                                            <p:cond delay="0"/>
                                          </p:stCondLst>
                                        </p:cTn>
                                        <p:tgtEl>
                                          <p:spTgt spid="403461"/>
                                        </p:tgtEl>
                                        <p:attrNameLst>
                                          <p:attrName>style.visibility</p:attrName>
                                        </p:attrNameLst>
                                      </p:cBhvr>
                                      <p:to>
                                        <p:strVal val="visible"/>
                                      </p:to>
                                    </p:set>
                                    <p:animEffect transition="in" filter="blinds(vertical)">
                                      <p:cBhvr>
                                        <p:cTn id="7" dur="1000"/>
                                        <p:tgtEl>
                                          <p:spTgt spid="403461"/>
                                        </p:tgtEl>
                                      </p:cBhvr>
                                    </p:animEffect>
                                  </p:childTnLst>
                                </p:cTn>
                              </p:par>
                            </p:childTnLst>
                          </p:cTn>
                        </p:par>
                        <p:par>
                          <p:cTn id="8" fill="hold" nodeType="afterGroup">
                            <p:stCondLst>
                              <p:cond delay="1500"/>
                            </p:stCondLst>
                            <p:childTnLst>
                              <p:par>
                                <p:cTn id="9" presetID="14" presetClass="exit" presetSubtype="10" fill="hold" nodeType="afterEffect">
                                  <p:stCondLst>
                                    <p:cond delay="2000"/>
                                  </p:stCondLst>
                                  <p:childTnLst>
                                    <p:animEffect transition="out" filter="randombar(horizontal)">
                                      <p:cBhvr>
                                        <p:cTn id="10" dur="500"/>
                                        <p:tgtEl>
                                          <p:spTgt spid="403461"/>
                                        </p:tgtEl>
                                      </p:cBhvr>
                                    </p:animEffect>
                                    <p:set>
                                      <p:cBhvr>
                                        <p:cTn id="11" dur="1" fill="hold">
                                          <p:stCondLst>
                                            <p:cond delay="499"/>
                                          </p:stCondLst>
                                        </p:cTn>
                                        <p:tgtEl>
                                          <p:spTgt spid="403461"/>
                                        </p:tgtEl>
                                        <p:attrNameLst>
                                          <p:attrName>style.visibility</p:attrName>
                                        </p:attrNameLst>
                                      </p:cBhvr>
                                      <p:to>
                                        <p:strVal val="hidden"/>
                                      </p:to>
                                    </p:set>
                                  </p:childTnLst>
                                </p:cTn>
                              </p:par>
                            </p:childTnLst>
                          </p:cTn>
                        </p:par>
                        <p:par>
                          <p:cTn id="12" fill="hold" nodeType="afterGroup">
                            <p:stCondLst>
                              <p:cond delay="4000"/>
                            </p:stCondLst>
                            <p:childTnLst>
                              <p:par>
                                <p:cTn id="13" presetID="55" presetClass="entr" presetSubtype="0" fill="hold" nodeType="afterEffect">
                                  <p:stCondLst>
                                    <p:cond delay="1000"/>
                                  </p:stCondLst>
                                  <p:childTnLst>
                                    <p:set>
                                      <p:cBhvr>
                                        <p:cTn id="14" dur="1" fill="hold">
                                          <p:stCondLst>
                                            <p:cond delay="0"/>
                                          </p:stCondLst>
                                        </p:cTn>
                                        <p:tgtEl>
                                          <p:spTgt spid="403466"/>
                                        </p:tgtEl>
                                        <p:attrNameLst>
                                          <p:attrName>style.visibility</p:attrName>
                                        </p:attrNameLst>
                                      </p:cBhvr>
                                      <p:to>
                                        <p:strVal val="visible"/>
                                      </p:to>
                                    </p:set>
                                    <p:anim calcmode="lin" valueType="num">
                                      <p:cBhvr>
                                        <p:cTn id="15" dur="1000" fill="hold"/>
                                        <p:tgtEl>
                                          <p:spTgt spid="403466"/>
                                        </p:tgtEl>
                                        <p:attrNameLst>
                                          <p:attrName>ppt_w</p:attrName>
                                        </p:attrNameLst>
                                      </p:cBhvr>
                                      <p:tavLst>
                                        <p:tav tm="0">
                                          <p:val>
                                            <p:strVal val="#ppt_w*0.70"/>
                                          </p:val>
                                        </p:tav>
                                        <p:tav tm="100000">
                                          <p:val>
                                            <p:strVal val="#ppt_w"/>
                                          </p:val>
                                        </p:tav>
                                      </p:tavLst>
                                    </p:anim>
                                    <p:anim calcmode="lin" valueType="num">
                                      <p:cBhvr>
                                        <p:cTn id="16" dur="1000" fill="hold"/>
                                        <p:tgtEl>
                                          <p:spTgt spid="403466"/>
                                        </p:tgtEl>
                                        <p:attrNameLst>
                                          <p:attrName>ppt_h</p:attrName>
                                        </p:attrNameLst>
                                      </p:cBhvr>
                                      <p:tavLst>
                                        <p:tav tm="0">
                                          <p:val>
                                            <p:strVal val="#ppt_h"/>
                                          </p:val>
                                        </p:tav>
                                        <p:tav tm="100000">
                                          <p:val>
                                            <p:strVal val="#ppt_h"/>
                                          </p:val>
                                        </p:tav>
                                      </p:tavLst>
                                    </p:anim>
                                    <p:animEffect transition="in" filter="fade">
                                      <p:cBhvr>
                                        <p:cTn id="17" dur="1000"/>
                                        <p:tgtEl>
                                          <p:spTgt spid="403466"/>
                                        </p:tgtEl>
                                      </p:cBhvr>
                                    </p:animEffect>
                                  </p:childTnLst>
                                </p:cTn>
                              </p:par>
                            </p:childTnLst>
                          </p:cTn>
                        </p:par>
                        <p:par>
                          <p:cTn id="18" fill="hold" nodeType="afterGroup">
                            <p:stCondLst>
                              <p:cond delay="6000"/>
                            </p:stCondLst>
                            <p:childTnLst>
                              <p:par>
                                <p:cTn id="19" presetID="22" presetClass="exit" presetSubtype="4" fill="hold" nodeType="afterEffect">
                                  <p:stCondLst>
                                    <p:cond delay="2000"/>
                                  </p:stCondLst>
                                  <p:childTnLst>
                                    <p:animEffect transition="out" filter="wipe(down)">
                                      <p:cBhvr>
                                        <p:cTn id="20" dur="500"/>
                                        <p:tgtEl>
                                          <p:spTgt spid="403466"/>
                                        </p:tgtEl>
                                      </p:cBhvr>
                                    </p:animEffect>
                                    <p:set>
                                      <p:cBhvr>
                                        <p:cTn id="21" dur="1" fill="hold">
                                          <p:stCondLst>
                                            <p:cond delay="499"/>
                                          </p:stCondLst>
                                        </p:cTn>
                                        <p:tgtEl>
                                          <p:spTgt spid="403466"/>
                                        </p:tgtEl>
                                        <p:attrNameLst>
                                          <p:attrName>style.visibility</p:attrName>
                                        </p:attrNameLst>
                                      </p:cBhvr>
                                      <p:to>
                                        <p:strVal val="hidden"/>
                                      </p:to>
                                    </p:set>
                                  </p:childTnLst>
                                </p:cTn>
                              </p:par>
                            </p:childTnLst>
                          </p:cTn>
                        </p:par>
                        <p:par>
                          <p:cTn id="22" fill="hold" nodeType="afterGroup">
                            <p:stCondLst>
                              <p:cond delay="8500"/>
                            </p:stCondLst>
                            <p:childTnLst>
                              <p:par>
                                <p:cTn id="23" presetID="15" presetClass="entr" presetSubtype="0" fill="hold" nodeType="afterEffect">
                                  <p:stCondLst>
                                    <p:cond delay="1000"/>
                                  </p:stCondLst>
                                  <p:childTnLst>
                                    <p:set>
                                      <p:cBhvr>
                                        <p:cTn id="24" dur="1" fill="hold">
                                          <p:stCondLst>
                                            <p:cond delay="0"/>
                                          </p:stCondLst>
                                        </p:cTn>
                                        <p:tgtEl>
                                          <p:spTgt spid="403463"/>
                                        </p:tgtEl>
                                        <p:attrNameLst>
                                          <p:attrName>style.visibility</p:attrName>
                                        </p:attrNameLst>
                                      </p:cBhvr>
                                      <p:to>
                                        <p:strVal val="visible"/>
                                      </p:to>
                                    </p:set>
                                    <p:anim calcmode="lin" valueType="num">
                                      <p:cBhvr>
                                        <p:cTn id="25" dur="1000" fill="hold"/>
                                        <p:tgtEl>
                                          <p:spTgt spid="403463"/>
                                        </p:tgtEl>
                                        <p:attrNameLst>
                                          <p:attrName>ppt_w</p:attrName>
                                        </p:attrNameLst>
                                      </p:cBhvr>
                                      <p:tavLst>
                                        <p:tav tm="0">
                                          <p:val>
                                            <p:fltVal val="0"/>
                                          </p:val>
                                        </p:tav>
                                        <p:tav tm="100000">
                                          <p:val>
                                            <p:strVal val="#ppt_w"/>
                                          </p:val>
                                        </p:tav>
                                      </p:tavLst>
                                    </p:anim>
                                    <p:anim calcmode="lin" valueType="num">
                                      <p:cBhvr>
                                        <p:cTn id="26" dur="1000" fill="hold"/>
                                        <p:tgtEl>
                                          <p:spTgt spid="403463"/>
                                        </p:tgtEl>
                                        <p:attrNameLst>
                                          <p:attrName>ppt_h</p:attrName>
                                        </p:attrNameLst>
                                      </p:cBhvr>
                                      <p:tavLst>
                                        <p:tav tm="0">
                                          <p:val>
                                            <p:fltVal val="0"/>
                                          </p:val>
                                        </p:tav>
                                        <p:tav tm="100000">
                                          <p:val>
                                            <p:strVal val="#ppt_h"/>
                                          </p:val>
                                        </p:tav>
                                      </p:tavLst>
                                    </p:anim>
                                    <p:anim calcmode="lin" valueType="num">
                                      <p:cBhvr>
                                        <p:cTn id="27" dur="1000" fill="hold"/>
                                        <p:tgtEl>
                                          <p:spTgt spid="40346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03463"/>
                                        </p:tgtEl>
                                        <p:attrNameLst>
                                          <p:attrName>ppt_y</p:attrName>
                                        </p:attrNameLst>
                                      </p:cBhvr>
                                      <p:tavLst>
                                        <p:tav tm="0" fmla="#ppt_y+(sin(-2*pi*(1-$))*-#ppt_x+cos(-2*pi*(1-$))*(1-#ppt_y))*(1-$)">
                                          <p:val>
                                            <p:fltVal val="0"/>
                                          </p:val>
                                        </p:tav>
                                        <p:tav tm="100000">
                                          <p:val>
                                            <p:fltVal val="1"/>
                                          </p:val>
                                        </p:tav>
                                      </p:tavLst>
                                    </p:anim>
                                  </p:childTnLst>
                                </p:cTn>
                              </p:par>
                            </p:childTnLst>
                          </p:cTn>
                        </p:par>
                        <p:par>
                          <p:cTn id="29" fill="hold" nodeType="afterGroup">
                            <p:stCondLst>
                              <p:cond delay="10500"/>
                            </p:stCondLst>
                            <p:childTnLst>
                              <p:par>
                                <p:cTn id="30" presetID="25" presetClass="exit" presetSubtype="0" fill="hold" nodeType="afterEffect">
                                  <p:stCondLst>
                                    <p:cond delay="1500"/>
                                  </p:stCondLst>
                                  <p:childTnLst>
                                    <p:animEffect transition="out" filter="fade">
                                      <p:cBhvr>
                                        <p:cTn id="31" dur="1000" accel="50000">
                                          <p:stCondLst>
                                            <p:cond delay="0"/>
                                          </p:stCondLst>
                                        </p:cTn>
                                        <p:tgtEl>
                                          <p:spTgt spid="403463"/>
                                        </p:tgtEl>
                                      </p:cBhvr>
                                    </p:animEffect>
                                    <p:anim calcmode="lin" valueType="num">
                                      <p:cBhvr>
                                        <p:cTn id="32" dur="500" accel="50000">
                                          <p:stCondLst>
                                            <p:cond delay="0"/>
                                          </p:stCondLst>
                                        </p:cTn>
                                        <p:tgtEl>
                                          <p:spTgt spid="403463"/>
                                        </p:tgtEl>
                                        <p:attrNameLst>
                                          <p:attrName>ppt_y</p:attrName>
                                        </p:attrNameLst>
                                      </p:cBhvr>
                                      <p:tavLst>
                                        <p:tav tm="0">
                                          <p:val>
                                            <p:strVal val="ppt_y"/>
                                          </p:val>
                                        </p:tav>
                                        <p:tav tm="100000">
                                          <p:val>
                                            <p:strVal val="ppt_y+.1"/>
                                          </p:val>
                                        </p:tav>
                                      </p:tavLst>
                                    </p:anim>
                                    <p:anim calcmode="lin" valueType="num">
                                      <p:cBhvr>
                                        <p:cTn id="33" dur="500" decel="50000">
                                          <p:stCondLst>
                                            <p:cond delay="500"/>
                                          </p:stCondLst>
                                        </p:cTn>
                                        <p:tgtEl>
                                          <p:spTgt spid="403463"/>
                                        </p:tgtEl>
                                        <p:attrNameLst>
                                          <p:attrName>ppt_y</p:attrName>
                                        </p:attrNameLst>
                                      </p:cBhvr>
                                      <p:tavLst>
                                        <p:tav tm="0">
                                          <p:val>
                                            <p:strVal val="ppt_y"/>
                                          </p:val>
                                        </p:tav>
                                        <p:tav tm="100000">
                                          <p:val>
                                            <p:strVal val="ppt_y-.1"/>
                                          </p:val>
                                        </p:tav>
                                      </p:tavLst>
                                    </p:anim>
                                    <p:anim calcmode="lin" valueType="num">
                                      <p:cBhvr>
                                        <p:cTn id="34" dur="500" accel="50000">
                                          <p:stCondLst>
                                            <p:cond delay="500"/>
                                          </p:stCondLst>
                                        </p:cTn>
                                        <p:tgtEl>
                                          <p:spTgt spid="403463"/>
                                        </p:tgtEl>
                                        <p:attrNameLst>
                                          <p:attrName>ppt_x</p:attrName>
                                        </p:attrNameLst>
                                      </p:cBhvr>
                                      <p:tavLst>
                                        <p:tav tm="0">
                                          <p:val>
                                            <p:strVal val="ppt_x"/>
                                          </p:val>
                                        </p:tav>
                                        <p:tav tm="100000">
                                          <p:val>
                                            <p:strVal val="ppt_x+.4"/>
                                          </p:val>
                                        </p:tav>
                                      </p:tavLst>
                                    </p:anim>
                                    <p:anim calcmode="lin" valueType="num">
                                      <p:cBhvr>
                                        <p:cTn id="35" dur="1000"/>
                                        <p:tgtEl>
                                          <p:spTgt spid="403463"/>
                                        </p:tgtEl>
                                        <p:attrNameLst>
                                          <p:attrName>ppt_h</p:attrName>
                                        </p:attrNameLst>
                                      </p:cBhvr>
                                      <p:tavLst>
                                        <p:tav tm="0">
                                          <p:val>
                                            <p:strVal val="ppt_h"/>
                                          </p:val>
                                        </p:tav>
                                        <p:tav tm="100000">
                                          <p:val>
                                            <p:strVal val="ppt_h"/>
                                          </p:val>
                                        </p:tav>
                                      </p:tavLst>
                                    </p:anim>
                                    <p:anim calcmode="lin" valueType="num">
                                      <p:cBhvr>
                                        <p:cTn id="36" dur="500" accel="50000">
                                          <p:stCondLst>
                                            <p:cond delay="0"/>
                                          </p:stCondLst>
                                        </p:cTn>
                                        <p:tgtEl>
                                          <p:spTgt spid="403463"/>
                                        </p:tgtEl>
                                        <p:attrNameLst>
                                          <p:attrName>ppt_w</p:attrName>
                                        </p:attrNameLst>
                                      </p:cBhvr>
                                      <p:tavLst>
                                        <p:tav tm="0">
                                          <p:val>
                                            <p:strVal val="ppt_w"/>
                                          </p:val>
                                        </p:tav>
                                        <p:tav tm="100000">
                                          <p:val>
                                            <p:strVal val="ppt_w*.05"/>
                                          </p:val>
                                        </p:tav>
                                      </p:tavLst>
                                    </p:anim>
                                    <p:anim calcmode="lin" valueType="num">
                                      <p:cBhvr>
                                        <p:cTn id="37" dur="500" decel="50000">
                                          <p:stCondLst>
                                            <p:cond delay="500"/>
                                          </p:stCondLst>
                                        </p:cTn>
                                        <p:tgtEl>
                                          <p:spTgt spid="403463"/>
                                        </p:tgtEl>
                                        <p:attrNameLst>
                                          <p:attrName>ppt_w</p:attrName>
                                        </p:attrNameLst>
                                      </p:cBhvr>
                                      <p:tavLst>
                                        <p:tav tm="0">
                                          <p:val>
                                            <p:strVal val="ppt_w"/>
                                          </p:val>
                                        </p:tav>
                                        <p:tav tm="100000">
                                          <p:val>
                                            <p:strVal val="ppt_w/.05"/>
                                          </p:val>
                                        </p:tav>
                                      </p:tavLst>
                                    </p:anim>
                                    <p:anim calcmode="lin" valueType="num">
                                      <p:cBhvr>
                                        <p:cTn id="38" dur="500" accel="50000">
                                          <p:stCondLst>
                                            <p:cond delay="500"/>
                                          </p:stCondLst>
                                        </p:cTn>
                                        <p:tgtEl>
                                          <p:spTgt spid="403463"/>
                                        </p:tgtEl>
                                        <p:attrNameLst>
                                          <p:attrName>style.rotation</p:attrName>
                                        </p:attrNameLst>
                                      </p:cBhvr>
                                      <p:tavLst>
                                        <p:tav tm="0">
                                          <p:val>
                                            <p:fltVal val="0"/>
                                          </p:val>
                                        </p:tav>
                                        <p:tav tm="100000">
                                          <p:val>
                                            <p:fltVal val="-90"/>
                                          </p:val>
                                        </p:tav>
                                      </p:tavLst>
                                    </p:anim>
                                    <p:set>
                                      <p:cBhvr>
                                        <p:cTn id="39" dur="1" fill="hold">
                                          <p:stCondLst>
                                            <p:cond delay="999"/>
                                          </p:stCondLst>
                                        </p:cTn>
                                        <p:tgtEl>
                                          <p:spTgt spid="403463"/>
                                        </p:tgtEl>
                                        <p:attrNameLst>
                                          <p:attrName>style.visibility</p:attrName>
                                        </p:attrNameLst>
                                      </p:cBhvr>
                                      <p:to>
                                        <p:strVal val="hidden"/>
                                      </p:to>
                                    </p:set>
                                  </p:childTnLst>
                                </p:cTn>
                              </p:par>
                            </p:childTnLst>
                          </p:cTn>
                        </p:par>
                        <p:par>
                          <p:cTn id="40" fill="hold" nodeType="afterGroup">
                            <p:stCondLst>
                              <p:cond delay="13000"/>
                            </p:stCondLst>
                            <p:childTnLst>
                              <p:par>
                                <p:cTn id="41" presetID="52" presetClass="entr" presetSubtype="0" fill="hold" nodeType="afterEffect">
                                  <p:stCondLst>
                                    <p:cond delay="1500"/>
                                  </p:stCondLst>
                                  <p:childTnLst>
                                    <p:set>
                                      <p:cBhvr>
                                        <p:cTn id="42" dur="1" fill="hold">
                                          <p:stCondLst>
                                            <p:cond delay="0"/>
                                          </p:stCondLst>
                                        </p:cTn>
                                        <p:tgtEl>
                                          <p:spTgt spid="403462"/>
                                        </p:tgtEl>
                                        <p:attrNameLst>
                                          <p:attrName>style.visibility</p:attrName>
                                        </p:attrNameLst>
                                      </p:cBhvr>
                                      <p:to>
                                        <p:strVal val="visible"/>
                                      </p:to>
                                    </p:set>
                                    <p:animScale>
                                      <p:cBhvr>
                                        <p:cTn id="43" dur="1000" decel="50000" fill="hold">
                                          <p:stCondLst>
                                            <p:cond delay="0"/>
                                          </p:stCondLst>
                                        </p:cTn>
                                        <p:tgtEl>
                                          <p:spTgt spid="4034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403462"/>
                                        </p:tgtEl>
                                        <p:attrNameLst>
                                          <p:attrName>ppt_x</p:attrName>
                                          <p:attrName>ppt_y</p:attrName>
                                        </p:attrNameLst>
                                      </p:cBhvr>
                                    </p:animMotion>
                                    <p:animEffect transition="in" filter="fade">
                                      <p:cBhvr>
                                        <p:cTn id="45" dur="1000"/>
                                        <p:tgtEl>
                                          <p:spTgt spid="403462"/>
                                        </p:tgtEl>
                                      </p:cBhvr>
                                    </p:animEffect>
                                  </p:childTnLst>
                                </p:cTn>
                              </p:par>
                            </p:childTnLst>
                          </p:cTn>
                        </p:par>
                        <p:par>
                          <p:cTn id="46" fill="hold" nodeType="afterGroup">
                            <p:stCondLst>
                              <p:cond delay="15500"/>
                            </p:stCondLst>
                            <p:childTnLst>
                              <p:par>
                                <p:cTn id="47" presetID="55" presetClass="exit" presetSubtype="0" fill="hold" nodeType="afterEffect">
                                  <p:stCondLst>
                                    <p:cond delay="1000"/>
                                  </p:stCondLst>
                                  <p:childTnLst>
                                    <p:anim calcmode="lin" valueType="num">
                                      <p:cBhvr>
                                        <p:cTn id="48" dur="1000"/>
                                        <p:tgtEl>
                                          <p:spTgt spid="403462"/>
                                        </p:tgtEl>
                                        <p:attrNameLst>
                                          <p:attrName>ppt_w</p:attrName>
                                        </p:attrNameLst>
                                      </p:cBhvr>
                                      <p:tavLst>
                                        <p:tav tm="0">
                                          <p:val>
                                            <p:strVal val="ppt_w"/>
                                          </p:val>
                                        </p:tav>
                                        <p:tav tm="100000">
                                          <p:val>
                                            <p:strVal val="ppt_w*0.70"/>
                                          </p:val>
                                        </p:tav>
                                      </p:tavLst>
                                    </p:anim>
                                    <p:anim calcmode="lin" valueType="num">
                                      <p:cBhvr>
                                        <p:cTn id="49" dur="1000"/>
                                        <p:tgtEl>
                                          <p:spTgt spid="403462"/>
                                        </p:tgtEl>
                                        <p:attrNameLst>
                                          <p:attrName>ppt_h</p:attrName>
                                        </p:attrNameLst>
                                      </p:cBhvr>
                                      <p:tavLst>
                                        <p:tav tm="0">
                                          <p:val>
                                            <p:strVal val="ppt_h"/>
                                          </p:val>
                                        </p:tav>
                                        <p:tav tm="100000">
                                          <p:val>
                                            <p:strVal val="ppt_h"/>
                                          </p:val>
                                        </p:tav>
                                      </p:tavLst>
                                    </p:anim>
                                    <p:animEffect transition="out" filter="fade">
                                      <p:cBhvr>
                                        <p:cTn id="50" dur="1000"/>
                                        <p:tgtEl>
                                          <p:spTgt spid="403462"/>
                                        </p:tgtEl>
                                      </p:cBhvr>
                                    </p:animEffect>
                                    <p:set>
                                      <p:cBhvr>
                                        <p:cTn id="51" dur="1" fill="hold">
                                          <p:stCondLst>
                                            <p:cond delay="999"/>
                                          </p:stCondLst>
                                        </p:cTn>
                                        <p:tgtEl>
                                          <p:spTgt spid="403462"/>
                                        </p:tgtEl>
                                        <p:attrNameLst>
                                          <p:attrName>style.visibility</p:attrName>
                                        </p:attrNameLst>
                                      </p:cBhvr>
                                      <p:to>
                                        <p:strVal val="hidden"/>
                                      </p:to>
                                    </p:set>
                                  </p:childTnLst>
                                </p:cTn>
                              </p:par>
                            </p:childTnLst>
                          </p:cTn>
                        </p:par>
                        <p:par>
                          <p:cTn id="52" fill="hold" nodeType="afterGroup">
                            <p:stCondLst>
                              <p:cond delay="17500"/>
                            </p:stCondLst>
                            <p:childTnLst>
                              <p:par>
                                <p:cTn id="53" presetID="35" presetClass="entr" presetSubtype="0" fill="hold" nodeType="afterEffect">
                                  <p:stCondLst>
                                    <p:cond delay="1000"/>
                                  </p:stCondLst>
                                  <p:childTnLst>
                                    <p:set>
                                      <p:cBhvr>
                                        <p:cTn id="54" dur="1" fill="hold">
                                          <p:stCondLst>
                                            <p:cond delay="0"/>
                                          </p:stCondLst>
                                        </p:cTn>
                                        <p:tgtEl>
                                          <p:spTgt spid="403464"/>
                                        </p:tgtEl>
                                        <p:attrNameLst>
                                          <p:attrName>style.visibility</p:attrName>
                                        </p:attrNameLst>
                                      </p:cBhvr>
                                      <p:to>
                                        <p:strVal val="visible"/>
                                      </p:to>
                                    </p:set>
                                    <p:animEffect transition="in" filter="fade">
                                      <p:cBhvr>
                                        <p:cTn id="55" dur="2000"/>
                                        <p:tgtEl>
                                          <p:spTgt spid="403464"/>
                                        </p:tgtEl>
                                      </p:cBhvr>
                                    </p:animEffect>
                                    <p:anim calcmode="lin" valueType="num">
                                      <p:cBhvr>
                                        <p:cTn id="56" dur="2000" fill="hold"/>
                                        <p:tgtEl>
                                          <p:spTgt spid="403464"/>
                                        </p:tgtEl>
                                        <p:attrNameLst>
                                          <p:attrName>style.rotation</p:attrName>
                                        </p:attrNameLst>
                                      </p:cBhvr>
                                      <p:tavLst>
                                        <p:tav tm="0">
                                          <p:val>
                                            <p:fltVal val="720"/>
                                          </p:val>
                                        </p:tav>
                                        <p:tav tm="100000">
                                          <p:val>
                                            <p:fltVal val="0"/>
                                          </p:val>
                                        </p:tav>
                                      </p:tavLst>
                                    </p:anim>
                                    <p:anim calcmode="lin" valueType="num">
                                      <p:cBhvr>
                                        <p:cTn id="57" dur="2000" fill="hold"/>
                                        <p:tgtEl>
                                          <p:spTgt spid="403464"/>
                                        </p:tgtEl>
                                        <p:attrNameLst>
                                          <p:attrName>ppt_h</p:attrName>
                                        </p:attrNameLst>
                                      </p:cBhvr>
                                      <p:tavLst>
                                        <p:tav tm="0">
                                          <p:val>
                                            <p:fltVal val="0"/>
                                          </p:val>
                                        </p:tav>
                                        <p:tav tm="100000">
                                          <p:val>
                                            <p:strVal val="#ppt_h"/>
                                          </p:val>
                                        </p:tav>
                                      </p:tavLst>
                                    </p:anim>
                                    <p:anim calcmode="lin" valueType="num">
                                      <p:cBhvr>
                                        <p:cTn id="58" dur="2000" fill="hold"/>
                                        <p:tgtEl>
                                          <p:spTgt spid="403464"/>
                                        </p:tgtEl>
                                        <p:attrNameLst>
                                          <p:attrName>ppt_w</p:attrName>
                                        </p:attrNameLst>
                                      </p:cBhvr>
                                      <p:tavLst>
                                        <p:tav tm="0">
                                          <p:val>
                                            <p:fltVal val="0"/>
                                          </p:val>
                                        </p:tav>
                                        <p:tav tm="100000">
                                          <p:val>
                                            <p:strVal val="#ppt_w"/>
                                          </p:val>
                                        </p:tav>
                                      </p:tavLst>
                                    </p:anim>
                                  </p:childTnLst>
                                </p:cTn>
                              </p:par>
                            </p:childTnLst>
                          </p:cTn>
                        </p:par>
                        <p:par>
                          <p:cTn id="59" fill="hold" nodeType="afterGroup">
                            <p:stCondLst>
                              <p:cond delay="20500"/>
                            </p:stCondLst>
                            <p:childTnLst>
                              <p:par>
                                <p:cTn id="60" presetID="18" presetClass="exit" presetSubtype="12" fill="hold" nodeType="afterEffect">
                                  <p:stCondLst>
                                    <p:cond delay="2500"/>
                                  </p:stCondLst>
                                  <p:childTnLst>
                                    <p:animEffect transition="out" filter="strips(downLeft)">
                                      <p:cBhvr>
                                        <p:cTn id="61" dur="1000"/>
                                        <p:tgtEl>
                                          <p:spTgt spid="403464"/>
                                        </p:tgtEl>
                                      </p:cBhvr>
                                    </p:animEffect>
                                    <p:set>
                                      <p:cBhvr>
                                        <p:cTn id="62" dur="1" fill="hold">
                                          <p:stCondLst>
                                            <p:cond delay="999"/>
                                          </p:stCondLst>
                                        </p:cTn>
                                        <p:tgtEl>
                                          <p:spTgt spid="403464"/>
                                        </p:tgtEl>
                                        <p:attrNameLst>
                                          <p:attrName>style.visibility</p:attrName>
                                        </p:attrNameLst>
                                      </p:cBhvr>
                                      <p:to>
                                        <p:strVal val="hidden"/>
                                      </p:to>
                                    </p:set>
                                  </p:childTnLst>
                                </p:cTn>
                              </p:par>
                            </p:childTnLst>
                          </p:cTn>
                        </p:par>
                        <p:par>
                          <p:cTn id="63" fill="hold" nodeType="afterGroup">
                            <p:stCondLst>
                              <p:cond delay="24000"/>
                            </p:stCondLst>
                            <p:childTnLst>
                              <p:par>
                                <p:cTn id="64" presetID="1" presetClass="mediacall" presetSubtype="0" fill="hold" nodeType="afterEffect">
                                  <p:stCondLst>
                                    <p:cond delay="0"/>
                                  </p:stCondLst>
                                  <p:childTnLst>
                                    <p:cmd type="call" cmd="playFrom(0.0)">
                                      <p:cBhvr>
                                        <p:cTn id="65" dur="1" fill="hold"/>
                                        <p:tgtEl>
                                          <p:spTgt spid="40346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000" numSld="24" showWhenStopped="0">
                <p:cTn id="66" fill="hold" display="0">
                  <p:stCondLst>
                    <p:cond delay="indefinite"/>
                  </p:stCondLst>
                  <p:endCondLst>
                    <p:cond evt="onPrev" delay="0">
                      <p:tgtEl>
                        <p:sldTgt/>
                      </p:tgtEl>
                    </p:cond>
                    <p:cond evt="onStopAudio" delay="0">
                      <p:tgtEl>
                        <p:sldTgt/>
                      </p:tgtEl>
                    </p:cond>
                  </p:endCondLst>
                </p:cTn>
                <p:tgtEl>
                  <p:spTgt spid="40346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3366FF"/>
            </a:gs>
          </a:gsLst>
          <a:lin ang="5400000" scaled="1"/>
        </a:gra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68313" y="188913"/>
            <a:ext cx="8229600" cy="476250"/>
          </a:xfrm>
        </p:spPr>
        <p:txBody>
          <a:bodyPr/>
          <a:lstStyle/>
          <a:p>
            <a:r>
              <a:rPr lang="ru-RU" altLang="ru-RU" sz="4000">
                <a:solidFill>
                  <a:schemeClr val="accent2"/>
                </a:solidFill>
              </a:rPr>
              <a:t>Завершение коренного перелома</a:t>
            </a:r>
          </a:p>
        </p:txBody>
      </p:sp>
      <p:sp>
        <p:nvSpPr>
          <p:cNvPr id="239619" name="Rectangle 3"/>
          <p:cNvSpPr>
            <a:spLocks noGrp="1" noChangeArrowheads="1"/>
          </p:cNvSpPr>
          <p:nvPr>
            <p:ph type="body" idx="1"/>
          </p:nvPr>
        </p:nvSpPr>
        <p:spPr>
          <a:xfrm>
            <a:off x="323850" y="908050"/>
            <a:ext cx="8229600" cy="5543550"/>
          </a:xfrm>
        </p:spPr>
        <p:txBody>
          <a:bodyPr/>
          <a:lstStyle/>
          <a:p>
            <a:pPr>
              <a:lnSpc>
                <a:spcPct val="90000"/>
              </a:lnSpc>
            </a:pPr>
            <a:r>
              <a:rPr lang="ru-RU" altLang="ru-RU" sz="1800">
                <a:solidFill>
                  <a:srgbClr val="000066"/>
                </a:solidFill>
              </a:rPr>
              <a:t>Победа под Курском создала благоприятные условия для наступления на Украине. В конце августа 1943 г. Советские войска устремились к Днепру.</a:t>
            </a:r>
          </a:p>
          <a:p>
            <a:pPr>
              <a:lnSpc>
                <a:spcPct val="90000"/>
              </a:lnSpc>
            </a:pPr>
            <a:r>
              <a:rPr lang="ru-RU" altLang="ru-RU" sz="1800">
                <a:solidFill>
                  <a:srgbClr val="000066"/>
                </a:solidFill>
              </a:rPr>
              <a:t>Используя эту водную преграду, гитлеровцы пытались остановить наступления Красной Армии, нанести ей серьёзный урон в людях и технике.</a:t>
            </a:r>
          </a:p>
          <a:p>
            <a:pPr>
              <a:lnSpc>
                <a:spcPct val="90000"/>
              </a:lnSpc>
            </a:pPr>
            <a:r>
              <a:rPr lang="ru-RU" altLang="ru-RU" sz="1800">
                <a:solidFill>
                  <a:srgbClr val="000066"/>
                </a:solidFill>
              </a:rPr>
              <a:t>В 20-х числах сентября, освободив Левобережную Украину и Донбасс, советские войска вышли к Днепру и с ходу начали форсирование реки одновременно на многих участках. Передовые части на подручных средствах- рыбачьих лодках, плотах, досках, пустых бочках и т.п.- преодолевали эту мощную водную преграду и создавали необходимые плацдармы. Развивая наступление Красная Армия освободила крупные промышленные города юга страны – Запорожье и Днепропетровск. Выход к нижнему течению Днепра позволил нашим войскам блокировать противника в Крыму.</a:t>
            </a:r>
          </a:p>
          <a:p>
            <a:pPr>
              <a:lnSpc>
                <a:spcPct val="90000"/>
              </a:lnSpc>
            </a:pPr>
            <a:r>
              <a:rPr lang="ru-RU" altLang="ru-RU" sz="1800">
                <a:solidFill>
                  <a:srgbClr val="000066"/>
                </a:solidFill>
              </a:rPr>
              <a:t>Это был выдающийся подвиг. Около 2500 солдат и офицеров за успешное форсирование Днепра были удостоены звания Героя Советского Союза.</a:t>
            </a:r>
          </a:p>
          <a:p>
            <a:pPr>
              <a:lnSpc>
                <a:spcPct val="90000"/>
              </a:lnSpc>
            </a:pPr>
            <a:r>
              <a:rPr lang="ru-RU" altLang="ru-RU" sz="1800">
                <a:solidFill>
                  <a:srgbClr val="000066"/>
                </a:solidFill>
              </a:rPr>
              <a:t>В течении октября советские войска вели ожесточенные бои за удержание и расширение плацдармов на западном берегу Днепра.</a:t>
            </a:r>
          </a:p>
          <a:p>
            <a:pPr>
              <a:lnSpc>
                <a:spcPct val="90000"/>
              </a:lnSpc>
            </a:pPr>
            <a:endParaRPr lang="ru-RU" altLang="ru-RU" sz="1800">
              <a:solidFill>
                <a:srgbClr val="000066"/>
              </a:solidFill>
            </a:endParaRPr>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afterEffect">
                                  <p:stCondLst>
                                    <p:cond delay="0"/>
                                  </p:stCondLst>
                                  <p:iterate type="lt">
                                    <p:tmPct val="10000"/>
                                  </p:iterate>
                                  <p:childTnLst>
                                    <p:set>
                                      <p:cBhvr>
                                        <p:cTn id="6" dur="1" fill="hold">
                                          <p:stCondLst>
                                            <p:cond delay="0"/>
                                          </p:stCondLst>
                                        </p:cTn>
                                        <p:tgtEl>
                                          <p:spTgt spid="239618"/>
                                        </p:tgtEl>
                                        <p:attrNameLst>
                                          <p:attrName>style.visibility</p:attrName>
                                        </p:attrNameLst>
                                      </p:cBhvr>
                                      <p:to>
                                        <p:strVal val="visible"/>
                                      </p:to>
                                    </p:set>
                                    <p:anim calcmode="lin" valueType="num">
                                      <p:cBhvr>
                                        <p:cTn id="7" dur="500" fill="hold"/>
                                        <p:tgtEl>
                                          <p:spTgt spid="2396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239618"/>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239618"/>
                                        </p:tgtEl>
                                        <p:attrNameLst>
                                          <p:attrName>ppt_y</p:attrName>
                                        </p:attrNameLst>
                                      </p:cBhvr>
                                      <p:tavLst>
                                        <p:tav tm="0">
                                          <p:val>
                                            <p:strVal val="#ppt_y"/>
                                          </p:val>
                                        </p:tav>
                                        <p:tav tm="100000">
                                          <p:val>
                                            <p:strVal val="#ppt_y"/>
                                          </p:val>
                                        </p:tav>
                                      </p:tavLst>
                                    </p:anim>
                                    <p:animEffect transition="in" filter="fade">
                                      <p:cBhvr>
                                        <p:cTn id="10" dur="500"/>
                                        <p:tgtEl>
                                          <p:spTgt spid="239618"/>
                                        </p:tgtEl>
                                      </p:cBhvr>
                                    </p:animEffect>
                                  </p:childTnLst>
                                </p:cTn>
                              </p:par>
                            </p:childTnLst>
                          </p:cTn>
                        </p:par>
                        <p:par>
                          <p:cTn id="11" fill="hold" nodeType="afterGroup">
                            <p:stCondLst>
                              <p:cond delay="1800"/>
                            </p:stCondLst>
                            <p:childTnLst>
                              <p:par>
                                <p:cTn id="12" presetID="54" presetClass="entr" presetSubtype="0" accel="100000" fill="hold" nodeType="afterEffect">
                                  <p:stCondLst>
                                    <p:cond delay="0"/>
                                  </p:stCondLst>
                                  <p:iterate type="wd">
                                    <p:tmPct val="10000"/>
                                  </p:iterate>
                                  <p:childTnLst>
                                    <p:set>
                                      <p:cBhvr>
                                        <p:cTn id="13" dur="1" fill="hold">
                                          <p:stCondLst>
                                            <p:cond delay="0"/>
                                          </p:stCondLst>
                                        </p:cTn>
                                        <p:tgtEl>
                                          <p:spTgt spid="239619">
                                            <p:txEl>
                                              <p:pRg st="0" end="0"/>
                                            </p:txEl>
                                          </p:spTgt>
                                        </p:tgtEl>
                                        <p:attrNameLst>
                                          <p:attrName>style.visibility</p:attrName>
                                        </p:attrNameLst>
                                      </p:cBhvr>
                                      <p:to>
                                        <p:strVal val="visible"/>
                                      </p:to>
                                    </p:set>
                                    <p:anim calcmode="lin" valueType="num">
                                      <p:cBhvr>
                                        <p:cTn id="14" dur="1000" fill="hold"/>
                                        <p:tgtEl>
                                          <p:spTgt spid="239619">
                                            <p:txEl>
                                              <p:pRg st="0" end="0"/>
                                            </p:txEl>
                                          </p:spTgt>
                                        </p:tgtEl>
                                        <p:attrNameLst>
                                          <p:attrName>ppt_w</p:attrName>
                                        </p:attrNameLst>
                                      </p:cBhvr>
                                      <p:tavLst>
                                        <p:tav tm="0">
                                          <p:val>
                                            <p:strVal val="#ppt_w*0.05"/>
                                          </p:val>
                                        </p:tav>
                                        <p:tav tm="100000">
                                          <p:val>
                                            <p:strVal val="#ppt_w"/>
                                          </p:val>
                                        </p:tav>
                                      </p:tavLst>
                                    </p:anim>
                                    <p:anim calcmode="lin" valueType="num">
                                      <p:cBhvr>
                                        <p:cTn id="15" dur="1000" fill="hold"/>
                                        <p:tgtEl>
                                          <p:spTgt spid="239619">
                                            <p:txEl>
                                              <p:pRg st="0" end="0"/>
                                            </p:txEl>
                                          </p:spTgt>
                                        </p:tgtEl>
                                        <p:attrNameLst>
                                          <p:attrName>ppt_h</p:attrName>
                                        </p:attrNameLst>
                                      </p:cBhvr>
                                      <p:tavLst>
                                        <p:tav tm="0">
                                          <p:val>
                                            <p:strVal val="#ppt_h"/>
                                          </p:val>
                                        </p:tav>
                                        <p:tav tm="100000">
                                          <p:val>
                                            <p:strVal val="#ppt_h"/>
                                          </p:val>
                                        </p:tav>
                                      </p:tavLst>
                                    </p:anim>
                                    <p:anim calcmode="lin" valueType="num">
                                      <p:cBhvr>
                                        <p:cTn id="16" dur="1000" fill="hold"/>
                                        <p:tgtEl>
                                          <p:spTgt spid="239619">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239619">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239619">
                                            <p:txEl>
                                              <p:pRg st="0" end="0"/>
                                            </p:txEl>
                                          </p:spTgt>
                                        </p:tgtEl>
                                      </p:cBhvr>
                                    </p:animEffect>
                                  </p:childTnLst>
                                </p:cTn>
                              </p:par>
                            </p:childTnLst>
                          </p:cTn>
                        </p:par>
                        <p:par>
                          <p:cTn id="19" fill="hold" nodeType="afterGroup">
                            <p:stCondLst>
                              <p:cond delay="5000"/>
                            </p:stCondLst>
                            <p:childTnLst>
                              <p:par>
                                <p:cTn id="20" presetID="54" presetClass="entr" presetSubtype="0" accel="100000" fill="hold" nodeType="afterEffect">
                                  <p:stCondLst>
                                    <p:cond delay="500"/>
                                  </p:stCondLst>
                                  <p:iterate type="wd">
                                    <p:tmPct val="10000"/>
                                  </p:iterate>
                                  <p:childTnLst>
                                    <p:set>
                                      <p:cBhvr>
                                        <p:cTn id="21" dur="1" fill="hold">
                                          <p:stCondLst>
                                            <p:cond delay="0"/>
                                          </p:stCondLst>
                                        </p:cTn>
                                        <p:tgtEl>
                                          <p:spTgt spid="239619">
                                            <p:txEl>
                                              <p:pRg st="1" end="1"/>
                                            </p:txEl>
                                          </p:spTgt>
                                        </p:tgtEl>
                                        <p:attrNameLst>
                                          <p:attrName>style.visibility</p:attrName>
                                        </p:attrNameLst>
                                      </p:cBhvr>
                                      <p:to>
                                        <p:strVal val="visible"/>
                                      </p:to>
                                    </p:set>
                                    <p:anim calcmode="lin" valueType="num">
                                      <p:cBhvr>
                                        <p:cTn id="22" dur="1000" fill="hold"/>
                                        <p:tgtEl>
                                          <p:spTgt spid="239619">
                                            <p:txEl>
                                              <p:pRg st="1" end="1"/>
                                            </p:txEl>
                                          </p:spTgt>
                                        </p:tgtEl>
                                        <p:attrNameLst>
                                          <p:attrName>ppt_w</p:attrName>
                                        </p:attrNameLst>
                                      </p:cBhvr>
                                      <p:tavLst>
                                        <p:tav tm="0">
                                          <p:val>
                                            <p:strVal val="#ppt_w*0.05"/>
                                          </p:val>
                                        </p:tav>
                                        <p:tav tm="100000">
                                          <p:val>
                                            <p:strVal val="#ppt_w"/>
                                          </p:val>
                                        </p:tav>
                                      </p:tavLst>
                                    </p:anim>
                                    <p:anim calcmode="lin" valueType="num">
                                      <p:cBhvr>
                                        <p:cTn id="23" dur="1000" fill="hold"/>
                                        <p:tgtEl>
                                          <p:spTgt spid="239619">
                                            <p:txEl>
                                              <p:pRg st="1" end="1"/>
                                            </p:txEl>
                                          </p:spTgt>
                                        </p:tgtEl>
                                        <p:attrNameLst>
                                          <p:attrName>ppt_h</p:attrName>
                                        </p:attrNameLst>
                                      </p:cBhvr>
                                      <p:tavLst>
                                        <p:tav tm="0">
                                          <p:val>
                                            <p:strVal val="#ppt_h"/>
                                          </p:val>
                                        </p:tav>
                                        <p:tav tm="100000">
                                          <p:val>
                                            <p:strVal val="#ppt_h"/>
                                          </p:val>
                                        </p:tav>
                                      </p:tavLst>
                                    </p:anim>
                                    <p:anim calcmode="lin" valueType="num">
                                      <p:cBhvr>
                                        <p:cTn id="24" dur="1000" fill="hold"/>
                                        <p:tgtEl>
                                          <p:spTgt spid="239619">
                                            <p:txEl>
                                              <p:pRg st="1" end="1"/>
                                            </p:txEl>
                                          </p:spTgt>
                                        </p:tgtEl>
                                        <p:attrNameLst>
                                          <p:attrName>ppt_x</p:attrName>
                                        </p:attrNameLst>
                                      </p:cBhvr>
                                      <p:tavLst>
                                        <p:tav tm="0">
                                          <p:val>
                                            <p:strVal val="#ppt_x-.2"/>
                                          </p:val>
                                        </p:tav>
                                        <p:tav tm="100000">
                                          <p:val>
                                            <p:strVal val="#ppt_x"/>
                                          </p:val>
                                        </p:tav>
                                      </p:tavLst>
                                    </p:anim>
                                    <p:anim calcmode="lin" valueType="num">
                                      <p:cBhvr>
                                        <p:cTn id="25" dur="1000" fill="hold"/>
                                        <p:tgtEl>
                                          <p:spTgt spid="239619">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239619">
                                            <p:txEl>
                                              <p:pRg st="1" end="1"/>
                                            </p:txEl>
                                          </p:spTgt>
                                        </p:tgtEl>
                                      </p:cBhvr>
                                    </p:animEffect>
                                  </p:childTnLst>
                                </p:cTn>
                              </p:par>
                            </p:childTnLst>
                          </p:cTn>
                        </p:par>
                        <p:par>
                          <p:cTn id="27" fill="hold" nodeType="afterGroup">
                            <p:stCondLst>
                              <p:cond delay="8500"/>
                            </p:stCondLst>
                            <p:childTnLst>
                              <p:par>
                                <p:cTn id="28" presetID="54" presetClass="entr" presetSubtype="0" accel="100000" fill="hold" nodeType="afterEffect">
                                  <p:stCondLst>
                                    <p:cond delay="500"/>
                                  </p:stCondLst>
                                  <p:iterate type="wd">
                                    <p:tmPct val="10000"/>
                                  </p:iterate>
                                  <p:childTnLst>
                                    <p:set>
                                      <p:cBhvr>
                                        <p:cTn id="29" dur="1" fill="hold">
                                          <p:stCondLst>
                                            <p:cond delay="0"/>
                                          </p:stCondLst>
                                        </p:cTn>
                                        <p:tgtEl>
                                          <p:spTgt spid="239619">
                                            <p:txEl>
                                              <p:pRg st="2" end="2"/>
                                            </p:txEl>
                                          </p:spTgt>
                                        </p:tgtEl>
                                        <p:attrNameLst>
                                          <p:attrName>style.visibility</p:attrName>
                                        </p:attrNameLst>
                                      </p:cBhvr>
                                      <p:to>
                                        <p:strVal val="visible"/>
                                      </p:to>
                                    </p:set>
                                    <p:anim calcmode="lin" valueType="num">
                                      <p:cBhvr>
                                        <p:cTn id="30" dur="1000" fill="hold"/>
                                        <p:tgtEl>
                                          <p:spTgt spid="239619">
                                            <p:txEl>
                                              <p:pRg st="2" end="2"/>
                                            </p:txEl>
                                          </p:spTgt>
                                        </p:tgtEl>
                                        <p:attrNameLst>
                                          <p:attrName>ppt_w</p:attrName>
                                        </p:attrNameLst>
                                      </p:cBhvr>
                                      <p:tavLst>
                                        <p:tav tm="0">
                                          <p:val>
                                            <p:strVal val="#ppt_w*0.05"/>
                                          </p:val>
                                        </p:tav>
                                        <p:tav tm="100000">
                                          <p:val>
                                            <p:strVal val="#ppt_w"/>
                                          </p:val>
                                        </p:tav>
                                      </p:tavLst>
                                    </p:anim>
                                    <p:anim calcmode="lin" valueType="num">
                                      <p:cBhvr>
                                        <p:cTn id="31" dur="1000" fill="hold"/>
                                        <p:tgtEl>
                                          <p:spTgt spid="239619">
                                            <p:txEl>
                                              <p:pRg st="2" end="2"/>
                                            </p:txEl>
                                          </p:spTgt>
                                        </p:tgtEl>
                                        <p:attrNameLst>
                                          <p:attrName>ppt_h</p:attrName>
                                        </p:attrNameLst>
                                      </p:cBhvr>
                                      <p:tavLst>
                                        <p:tav tm="0">
                                          <p:val>
                                            <p:strVal val="#ppt_h"/>
                                          </p:val>
                                        </p:tav>
                                        <p:tav tm="100000">
                                          <p:val>
                                            <p:strVal val="#ppt_h"/>
                                          </p:val>
                                        </p:tav>
                                      </p:tavLst>
                                    </p:anim>
                                    <p:anim calcmode="lin" valueType="num">
                                      <p:cBhvr>
                                        <p:cTn id="32" dur="1000" fill="hold"/>
                                        <p:tgtEl>
                                          <p:spTgt spid="239619">
                                            <p:txEl>
                                              <p:pRg st="2" end="2"/>
                                            </p:txEl>
                                          </p:spTgt>
                                        </p:tgtEl>
                                        <p:attrNameLst>
                                          <p:attrName>ppt_x</p:attrName>
                                        </p:attrNameLst>
                                      </p:cBhvr>
                                      <p:tavLst>
                                        <p:tav tm="0">
                                          <p:val>
                                            <p:strVal val="#ppt_x-.2"/>
                                          </p:val>
                                        </p:tav>
                                        <p:tav tm="100000">
                                          <p:val>
                                            <p:strVal val="#ppt_x"/>
                                          </p:val>
                                        </p:tav>
                                      </p:tavLst>
                                    </p:anim>
                                    <p:anim calcmode="lin" valueType="num">
                                      <p:cBhvr>
                                        <p:cTn id="33" dur="1000" fill="hold"/>
                                        <p:tgtEl>
                                          <p:spTgt spid="239619">
                                            <p:txEl>
                                              <p:pRg st="2" end="2"/>
                                            </p:txEl>
                                          </p:spTgt>
                                        </p:tgtEl>
                                        <p:attrNameLst>
                                          <p:attrName>ppt_y</p:attrName>
                                        </p:attrNameLst>
                                      </p:cBhvr>
                                      <p:tavLst>
                                        <p:tav tm="0">
                                          <p:val>
                                            <p:strVal val="#ppt_y"/>
                                          </p:val>
                                        </p:tav>
                                        <p:tav tm="100000">
                                          <p:val>
                                            <p:strVal val="#ppt_y"/>
                                          </p:val>
                                        </p:tav>
                                      </p:tavLst>
                                    </p:anim>
                                    <p:animEffect transition="in" filter="fade">
                                      <p:cBhvr>
                                        <p:cTn id="34" dur="1000"/>
                                        <p:tgtEl>
                                          <p:spTgt spid="239619">
                                            <p:txEl>
                                              <p:pRg st="2" end="2"/>
                                            </p:txEl>
                                          </p:spTgt>
                                        </p:tgtEl>
                                      </p:cBhvr>
                                    </p:animEffect>
                                  </p:childTnLst>
                                </p:cTn>
                              </p:par>
                            </p:childTnLst>
                          </p:cTn>
                        </p:par>
                        <p:par>
                          <p:cTn id="35" fill="hold" nodeType="afterGroup">
                            <p:stCondLst>
                              <p:cond delay="18100"/>
                            </p:stCondLst>
                            <p:childTnLst>
                              <p:par>
                                <p:cTn id="36" presetID="50" presetClass="exit" presetSubtype="0" accel="100000" fill="hold" grpId="1" nodeType="afterEffect">
                                  <p:stCondLst>
                                    <p:cond delay="0"/>
                                  </p:stCondLst>
                                  <p:iterate type="lt">
                                    <p:tmPct val="0"/>
                                  </p:iterate>
                                  <p:childTnLst>
                                    <p:anim calcmode="lin" valueType="num">
                                      <p:cBhvr>
                                        <p:cTn id="37" dur="500"/>
                                        <p:tgtEl>
                                          <p:spTgt spid="239618"/>
                                        </p:tgtEl>
                                        <p:attrNameLst>
                                          <p:attrName>ppt_w</p:attrName>
                                        </p:attrNameLst>
                                      </p:cBhvr>
                                      <p:tavLst>
                                        <p:tav tm="0">
                                          <p:val>
                                            <p:strVal val="ppt_w"/>
                                          </p:val>
                                        </p:tav>
                                        <p:tav tm="100000">
                                          <p:val>
                                            <p:strVal val="ppt_w+.3"/>
                                          </p:val>
                                        </p:tav>
                                      </p:tavLst>
                                    </p:anim>
                                    <p:anim calcmode="lin" valueType="num">
                                      <p:cBhvr>
                                        <p:cTn id="38" dur="500"/>
                                        <p:tgtEl>
                                          <p:spTgt spid="239618"/>
                                        </p:tgtEl>
                                        <p:attrNameLst>
                                          <p:attrName>ppt_h</p:attrName>
                                        </p:attrNameLst>
                                      </p:cBhvr>
                                      <p:tavLst>
                                        <p:tav tm="0">
                                          <p:val>
                                            <p:strVal val="ppt_h"/>
                                          </p:val>
                                        </p:tav>
                                        <p:tav tm="100000">
                                          <p:val>
                                            <p:strVal val="ppt_h"/>
                                          </p:val>
                                        </p:tav>
                                      </p:tavLst>
                                    </p:anim>
                                    <p:animEffect transition="out" filter="fade">
                                      <p:cBhvr>
                                        <p:cTn id="39" dur="500"/>
                                        <p:tgtEl>
                                          <p:spTgt spid="239618"/>
                                        </p:tgtEl>
                                      </p:cBhvr>
                                    </p:animEffect>
                                    <p:set>
                                      <p:cBhvr>
                                        <p:cTn id="40" dur="1" fill="hold">
                                          <p:stCondLst>
                                            <p:cond delay="499"/>
                                          </p:stCondLst>
                                        </p:cTn>
                                        <p:tgtEl>
                                          <p:spTgt spid="239618"/>
                                        </p:tgtEl>
                                        <p:attrNameLst>
                                          <p:attrName>style.visibility</p:attrName>
                                        </p:attrNameLst>
                                      </p:cBhvr>
                                      <p:to>
                                        <p:strVal val="hidden"/>
                                      </p:to>
                                    </p:set>
                                  </p:childTnLst>
                                </p:cTn>
                              </p:par>
                            </p:childTnLst>
                          </p:cTn>
                        </p:par>
                        <p:par>
                          <p:cTn id="41" fill="hold" nodeType="afterGroup">
                            <p:stCondLst>
                              <p:cond delay="18600"/>
                            </p:stCondLst>
                            <p:childTnLst>
                              <p:par>
                                <p:cTn id="42" presetID="54" presetClass="entr" presetSubtype="0" accel="100000" fill="hold" nodeType="afterEffect">
                                  <p:stCondLst>
                                    <p:cond delay="500"/>
                                  </p:stCondLst>
                                  <p:iterate type="wd">
                                    <p:tmPct val="10000"/>
                                  </p:iterate>
                                  <p:childTnLst>
                                    <p:set>
                                      <p:cBhvr>
                                        <p:cTn id="43" dur="1" fill="hold">
                                          <p:stCondLst>
                                            <p:cond delay="0"/>
                                          </p:stCondLst>
                                        </p:cTn>
                                        <p:tgtEl>
                                          <p:spTgt spid="239619">
                                            <p:txEl>
                                              <p:pRg st="3" end="3"/>
                                            </p:txEl>
                                          </p:spTgt>
                                        </p:tgtEl>
                                        <p:attrNameLst>
                                          <p:attrName>style.visibility</p:attrName>
                                        </p:attrNameLst>
                                      </p:cBhvr>
                                      <p:to>
                                        <p:strVal val="visible"/>
                                      </p:to>
                                    </p:set>
                                    <p:anim calcmode="lin" valueType="num">
                                      <p:cBhvr>
                                        <p:cTn id="44" dur="1000" fill="hold"/>
                                        <p:tgtEl>
                                          <p:spTgt spid="239619">
                                            <p:txEl>
                                              <p:pRg st="3" end="3"/>
                                            </p:txEl>
                                          </p:spTgt>
                                        </p:tgtEl>
                                        <p:attrNameLst>
                                          <p:attrName>ppt_w</p:attrName>
                                        </p:attrNameLst>
                                      </p:cBhvr>
                                      <p:tavLst>
                                        <p:tav tm="0">
                                          <p:val>
                                            <p:strVal val="#ppt_w*0.05"/>
                                          </p:val>
                                        </p:tav>
                                        <p:tav tm="100000">
                                          <p:val>
                                            <p:strVal val="#ppt_w"/>
                                          </p:val>
                                        </p:tav>
                                      </p:tavLst>
                                    </p:anim>
                                    <p:anim calcmode="lin" valueType="num">
                                      <p:cBhvr>
                                        <p:cTn id="45" dur="1000" fill="hold"/>
                                        <p:tgtEl>
                                          <p:spTgt spid="239619">
                                            <p:txEl>
                                              <p:pRg st="3" end="3"/>
                                            </p:txEl>
                                          </p:spTgt>
                                        </p:tgtEl>
                                        <p:attrNameLst>
                                          <p:attrName>ppt_h</p:attrName>
                                        </p:attrNameLst>
                                      </p:cBhvr>
                                      <p:tavLst>
                                        <p:tav tm="0">
                                          <p:val>
                                            <p:strVal val="#ppt_h"/>
                                          </p:val>
                                        </p:tav>
                                        <p:tav tm="100000">
                                          <p:val>
                                            <p:strVal val="#ppt_h"/>
                                          </p:val>
                                        </p:tav>
                                      </p:tavLst>
                                    </p:anim>
                                    <p:anim calcmode="lin" valueType="num">
                                      <p:cBhvr>
                                        <p:cTn id="46" dur="1000" fill="hold"/>
                                        <p:tgtEl>
                                          <p:spTgt spid="239619">
                                            <p:txEl>
                                              <p:pRg st="3" end="3"/>
                                            </p:txEl>
                                          </p:spTgt>
                                        </p:tgtEl>
                                        <p:attrNameLst>
                                          <p:attrName>ppt_x</p:attrName>
                                        </p:attrNameLst>
                                      </p:cBhvr>
                                      <p:tavLst>
                                        <p:tav tm="0">
                                          <p:val>
                                            <p:strVal val="#ppt_x-.2"/>
                                          </p:val>
                                        </p:tav>
                                        <p:tav tm="100000">
                                          <p:val>
                                            <p:strVal val="#ppt_x"/>
                                          </p:val>
                                        </p:tav>
                                      </p:tavLst>
                                    </p:anim>
                                    <p:anim calcmode="lin" valueType="num">
                                      <p:cBhvr>
                                        <p:cTn id="47" dur="1000" fill="hold"/>
                                        <p:tgtEl>
                                          <p:spTgt spid="239619">
                                            <p:txEl>
                                              <p:pRg st="3" end="3"/>
                                            </p:txEl>
                                          </p:spTgt>
                                        </p:tgtEl>
                                        <p:attrNameLst>
                                          <p:attrName>ppt_y</p:attrName>
                                        </p:attrNameLst>
                                      </p:cBhvr>
                                      <p:tavLst>
                                        <p:tav tm="0">
                                          <p:val>
                                            <p:strVal val="#ppt_y"/>
                                          </p:val>
                                        </p:tav>
                                        <p:tav tm="100000">
                                          <p:val>
                                            <p:strVal val="#ppt_y"/>
                                          </p:val>
                                        </p:tav>
                                      </p:tavLst>
                                    </p:anim>
                                    <p:animEffect transition="in" filter="fade">
                                      <p:cBhvr>
                                        <p:cTn id="48" dur="1000"/>
                                        <p:tgtEl>
                                          <p:spTgt spid="239619">
                                            <p:txEl>
                                              <p:pRg st="3" end="3"/>
                                            </p:txEl>
                                          </p:spTgt>
                                        </p:tgtEl>
                                      </p:cBhvr>
                                    </p:animEffect>
                                  </p:childTnLst>
                                </p:cTn>
                              </p:par>
                            </p:childTnLst>
                          </p:cTn>
                        </p:par>
                        <p:par>
                          <p:cTn id="49" fill="hold" nodeType="afterGroup">
                            <p:stCondLst>
                              <p:cond delay="22100"/>
                            </p:stCondLst>
                            <p:childTnLst>
                              <p:par>
                                <p:cTn id="50" presetID="50" presetClass="exit" presetSubtype="0" accel="100000" fill="hold" nodeType="afterEffect">
                                  <p:stCondLst>
                                    <p:cond delay="0"/>
                                  </p:stCondLst>
                                  <p:iterate type="wd">
                                    <p:tmPct val="0"/>
                                  </p:iterate>
                                  <p:childTnLst>
                                    <p:anim calcmode="lin" valueType="num">
                                      <p:cBhvr>
                                        <p:cTn id="51" dur="500"/>
                                        <p:tgtEl>
                                          <p:spTgt spid="239619">
                                            <p:txEl>
                                              <p:pRg st="0" end="0"/>
                                            </p:txEl>
                                          </p:spTgt>
                                        </p:tgtEl>
                                        <p:attrNameLst>
                                          <p:attrName>ppt_w</p:attrName>
                                        </p:attrNameLst>
                                      </p:cBhvr>
                                      <p:tavLst>
                                        <p:tav tm="0">
                                          <p:val>
                                            <p:strVal val="ppt_w"/>
                                          </p:val>
                                        </p:tav>
                                        <p:tav tm="100000">
                                          <p:val>
                                            <p:strVal val="ppt_w+.3"/>
                                          </p:val>
                                        </p:tav>
                                      </p:tavLst>
                                    </p:anim>
                                    <p:anim calcmode="lin" valueType="num">
                                      <p:cBhvr>
                                        <p:cTn id="52" dur="500"/>
                                        <p:tgtEl>
                                          <p:spTgt spid="239619">
                                            <p:txEl>
                                              <p:pRg st="0" end="0"/>
                                            </p:txEl>
                                          </p:spTgt>
                                        </p:tgtEl>
                                        <p:attrNameLst>
                                          <p:attrName>ppt_h</p:attrName>
                                        </p:attrNameLst>
                                      </p:cBhvr>
                                      <p:tavLst>
                                        <p:tav tm="0">
                                          <p:val>
                                            <p:strVal val="ppt_h"/>
                                          </p:val>
                                        </p:tav>
                                        <p:tav tm="100000">
                                          <p:val>
                                            <p:strVal val="ppt_h"/>
                                          </p:val>
                                        </p:tav>
                                      </p:tavLst>
                                    </p:anim>
                                    <p:animEffect transition="out" filter="fade">
                                      <p:cBhvr>
                                        <p:cTn id="53" dur="500"/>
                                        <p:tgtEl>
                                          <p:spTgt spid="239619">
                                            <p:txEl>
                                              <p:pRg st="0" end="0"/>
                                            </p:txEl>
                                          </p:spTgt>
                                        </p:tgtEl>
                                      </p:cBhvr>
                                    </p:animEffect>
                                    <p:set>
                                      <p:cBhvr>
                                        <p:cTn id="54" dur="1" fill="hold">
                                          <p:stCondLst>
                                            <p:cond delay="499"/>
                                          </p:stCondLst>
                                        </p:cTn>
                                        <p:tgtEl>
                                          <p:spTgt spid="239619">
                                            <p:txEl>
                                              <p:pRg st="0" end="0"/>
                                            </p:txEl>
                                          </p:spTgt>
                                        </p:tgtEl>
                                        <p:attrNameLst>
                                          <p:attrName>style.visibility</p:attrName>
                                        </p:attrNameLst>
                                      </p:cBhvr>
                                      <p:to>
                                        <p:strVal val="hidden"/>
                                      </p:to>
                                    </p:set>
                                  </p:childTnLst>
                                </p:cTn>
                              </p:par>
                            </p:childTnLst>
                          </p:cTn>
                        </p:par>
                        <p:par>
                          <p:cTn id="55" fill="hold" nodeType="afterGroup">
                            <p:stCondLst>
                              <p:cond delay="22600"/>
                            </p:stCondLst>
                            <p:childTnLst>
                              <p:par>
                                <p:cTn id="56" presetID="54" presetClass="entr" presetSubtype="0" accel="100000" fill="hold" nodeType="afterEffect">
                                  <p:stCondLst>
                                    <p:cond delay="1500"/>
                                  </p:stCondLst>
                                  <p:iterate type="wd">
                                    <p:tmPct val="10000"/>
                                  </p:iterate>
                                  <p:childTnLst>
                                    <p:set>
                                      <p:cBhvr>
                                        <p:cTn id="57" dur="1" fill="hold">
                                          <p:stCondLst>
                                            <p:cond delay="0"/>
                                          </p:stCondLst>
                                        </p:cTn>
                                        <p:tgtEl>
                                          <p:spTgt spid="239619">
                                            <p:txEl>
                                              <p:pRg st="4" end="4"/>
                                            </p:txEl>
                                          </p:spTgt>
                                        </p:tgtEl>
                                        <p:attrNameLst>
                                          <p:attrName>style.visibility</p:attrName>
                                        </p:attrNameLst>
                                      </p:cBhvr>
                                      <p:to>
                                        <p:strVal val="visible"/>
                                      </p:to>
                                    </p:set>
                                    <p:anim calcmode="lin" valueType="num">
                                      <p:cBhvr>
                                        <p:cTn id="58" dur="1000" fill="hold"/>
                                        <p:tgtEl>
                                          <p:spTgt spid="239619">
                                            <p:txEl>
                                              <p:pRg st="4" end="4"/>
                                            </p:txEl>
                                          </p:spTgt>
                                        </p:tgtEl>
                                        <p:attrNameLst>
                                          <p:attrName>ppt_w</p:attrName>
                                        </p:attrNameLst>
                                      </p:cBhvr>
                                      <p:tavLst>
                                        <p:tav tm="0">
                                          <p:val>
                                            <p:strVal val="#ppt_w*0.05"/>
                                          </p:val>
                                        </p:tav>
                                        <p:tav tm="100000">
                                          <p:val>
                                            <p:strVal val="#ppt_w"/>
                                          </p:val>
                                        </p:tav>
                                      </p:tavLst>
                                    </p:anim>
                                    <p:anim calcmode="lin" valueType="num">
                                      <p:cBhvr>
                                        <p:cTn id="59" dur="1000" fill="hold"/>
                                        <p:tgtEl>
                                          <p:spTgt spid="239619">
                                            <p:txEl>
                                              <p:pRg st="4" end="4"/>
                                            </p:txEl>
                                          </p:spTgt>
                                        </p:tgtEl>
                                        <p:attrNameLst>
                                          <p:attrName>ppt_h</p:attrName>
                                        </p:attrNameLst>
                                      </p:cBhvr>
                                      <p:tavLst>
                                        <p:tav tm="0">
                                          <p:val>
                                            <p:strVal val="#ppt_h"/>
                                          </p:val>
                                        </p:tav>
                                        <p:tav tm="100000">
                                          <p:val>
                                            <p:strVal val="#ppt_h"/>
                                          </p:val>
                                        </p:tav>
                                      </p:tavLst>
                                    </p:anim>
                                    <p:anim calcmode="lin" valueType="num">
                                      <p:cBhvr>
                                        <p:cTn id="60" dur="1000" fill="hold"/>
                                        <p:tgtEl>
                                          <p:spTgt spid="239619">
                                            <p:txEl>
                                              <p:pRg st="4" end="4"/>
                                            </p:txEl>
                                          </p:spTgt>
                                        </p:tgtEl>
                                        <p:attrNameLst>
                                          <p:attrName>ppt_x</p:attrName>
                                        </p:attrNameLst>
                                      </p:cBhvr>
                                      <p:tavLst>
                                        <p:tav tm="0">
                                          <p:val>
                                            <p:strVal val="#ppt_x-.2"/>
                                          </p:val>
                                        </p:tav>
                                        <p:tav tm="100000">
                                          <p:val>
                                            <p:strVal val="#ppt_x"/>
                                          </p:val>
                                        </p:tav>
                                      </p:tavLst>
                                    </p:anim>
                                    <p:anim calcmode="lin" valueType="num">
                                      <p:cBhvr>
                                        <p:cTn id="61" dur="1000" fill="hold"/>
                                        <p:tgtEl>
                                          <p:spTgt spid="239619">
                                            <p:txEl>
                                              <p:pRg st="4" end="4"/>
                                            </p:txEl>
                                          </p:spTgt>
                                        </p:tgtEl>
                                        <p:attrNameLst>
                                          <p:attrName>ppt_y</p:attrName>
                                        </p:attrNameLst>
                                      </p:cBhvr>
                                      <p:tavLst>
                                        <p:tav tm="0">
                                          <p:val>
                                            <p:strVal val="#ppt_y"/>
                                          </p:val>
                                        </p:tav>
                                        <p:tav tm="100000">
                                          <p:val>
                                            <p:strVal val="#ppt_y"/>
                                          </p:val>
                                        </p:tav>
                                      </p:tavLst>
                                    </p:anim>
                                    <p:animEffect transition="in" filter="fade">
                                      <p:cBhvr>
                                        <p:cTn id="62" dur="1000"/>
                                        <p:tgtEl>
                                          <p:spTgt spid="239619">
                                            <p:txEl>
                                              <p:pRg st="4" end="4"/>
                                            </p:txEl>
                                          </p:spTgt>
                                        </p:tgtEl>
                                      </p:cBhvr>
                                    </p:animEffect>
                                  </p:childTnLst>
                                </p:cTn>
                              </p:par>
                            </p:childTnLst>
                          </p:cTn>
                        </p:par>
                        <p:par>
                          <p:cTn id="63" fill="hold" nodeType="afterGroup">
                            <p:stCondLst>
                              <p:cond delay="26800"/>
                            </p:stCondLst>
                            <p:childTnLst>
                              <p:par>
                                <p:cTn id="64" presetID="50" presetClass="exit" presetSubtype="0" accel="100000" fill="hold" nodeType="afterEffect">
                                  <p:stCondLst>
                                    <p:cond delay="0"/>
                                  </p:stCondLst>
                                  <p:iterate type="wd">
                                    <p:tmPct val="0"/>
                                  </p:iterate>
                                  <p:childTnLst>
                                    <p:anim calcmode="lin" valueType="num">
                                      <p:cBhvr>
                                        <p:cTn id="65" dur="1000"/>
                                        <p:tgtEl>
                                          <p:spTgt spid="239619">
                                            <p:txEl>
                                              <p:pRg st="1" end="1"/>
                                            </p:txEl>
                                          </p:spTgt>
                                        </p:tgtEl>
                                        <p:attrNameLst>
                                          <p:attrName>ppt_w</p:attrName>
                                        </p:attrNameLst>
                                      </p:cBhvr>
                                      <p:tavLst>
                                        <p:tav tm="0">
                                          <p:val>
                                            <p:strVal val="ppt_w"/>
                                          </p:val>
                                        </p:tav>
                                        <p:tav tm="100000">
                                          <p:val>
                                            <p:strVal val="ppt_w+.3"/>
                                          </p:val>
                                        </p:tav>
                                      </p:tavLst>
                                    </p:anim>
                                    <p:anim calcmode="lin" valueType="num">
                                      <p:cBhvr>
                                        <p:cTn id="66" dur="1000"/>
                                        <p:tgtEl>
                                          <p:spTgt spid="239619">
                                            <p:txEl>
                                              <p:pRg st="1" end="1"/>
                                            </p:txEl>
                                          </p:spTgt>
                                        </p:tgtEl>
                                        <p:attrNameLst>
                                          <p:attrName>ppt_h</p:attrName>
                                        </p:attrNameLst>
                                      </p:cBhvr>
                                      <p:tavLst>
                                        <p:tav tm="0">
                                          <p:val>
                                            <p:strVal val="ppt_h"/>
                                          </p:val>
                                        </p:tav>
                                        <p:tav tm="100000">
                                          <p:val>
                                            <p:strVal val="ppt_h"/>
                                          </p:val>
                                        </p:tav>
                                      </p:tavLst>
                                    </p:anim>
                                    <p:animEffect transition="out" filter="fade">
                                      <p:cBhvr>
                                        <p:cTn id="67" dur="1000"/>
                                        <p:tgtEl>
                                          <p:spTgt spid="239619">
                                            <p:txEl>
                                              <p:pRg st="1" end="1"/>
                                            </p:txEl>
                                          </p:spTgt>
                                        </p:tgtEl>
                                      </p:cBhvr>
                                    </p:animEffect>
                                    <p:set>
                                      <p:cBhvr>
                                        <p:cTn id="68" dur="1" fill="hold">
                                          <p:stCondLst>
                                            <p:cond delay="999"/>
                                          </p:stCondLst>
                                        </p:cTn>
                                        <p:tgtEl>
                                          <p:spTgt spid="239619">
                                            <p:txEl>
                                              <p:pRg st="1" end="1"/>
                                            </p:txEl>
                                          </p:spTgt>
                                        </p:tgtEl>
                                        <p:attrNameLst>
                                          <p:attrName>style.visibility</p:attrName>
                                        </p:attrNameLst>
                                      </p:cBhvr>
                                      <p:to>
                                        <p:strVal val="hidden"/>
                                      </p:to>
                                    </p:set>
                                  </p:childTnLst>
                                </p:cTn>
                              </p:par>
                            </p:childTnLst>
                          </p:cTn>
                        </p:par>
                        <p:par>
                          <p:cTn id="69" fill="hold" nodeType="afterGroup">
                            <p:stCondLst>
                              <p:cond delay="27800"/>
                            </p:stCondLst>
                            <p:childTnLst>
                              <p:par>
                                <p:cTn id="70" presetID="50" presetClass="exit" presetSubtype="0" accel="100000" fill="hold" nodeType="afterEffect">
                                  <p:stCondLst>
                                    <p:cond delay="0"/>
                                  </p:stCondLst>
                                  <p:iterate type="wd">
                                    <p:tmPct val="0"/>
                                  </p:iterate>
                                  <p:childTnLst>
                                    <p:anim calcmode="lin" valueType="num">
                                      <p:cBhvr>
                                        <p:cTn id="71" dur="1000"/>
                                        <p:tgtEl>
                                          <p:spTgt spid="239619">
                                            <p:txEl>
                                              <p:pRg st="2" end="2"/>
                                            </p:txEl>
                                          </p:spTgt>
                                        </p:tgtEl>
                                        <p:attrNameLst>
                                          <p:attrName>ppt_w</p:attrName>
                                        </p:attrNameLst>
                                      </p:cBhvr>
                                      <p:tavLst>
                                        <p:tav tm="0">
                                          <p:val>
                                            <p:strVal val="ppt_w"/>
                                          </p:val>
                                        </p:tav>
                                        <p:tav tm="100000">
                                          <p:val>
                                            <p:strVal val="ppt_w+.3"/>
                                          </p:val>
                                        </p:tav>
                                      </p:tavLst>
                                    </p:anim>
                                    <p:anim calcmode="lin" valueType="num">
                                      <p:cBhvr>
                                        <p:cTn id="72" dur="1000"/>
                                        <p:tgtEl>
                                          <p:spTgt spid="239619">
                                            <p:txEl>
                                              <p:pRg st="2" end="2"/>
                                            </p:txEl>
                                          </p:spTgt>
                                        </p:tgtEl>
                                        <p:attrNameLst>
                                          <p:attrName>ppt_h</p:attrName>
                                        </p:attrNameLst>
                                      </p:cBhvr>
                                      <p:tavLst>
                                        <p:tav tm="0">
                                          <p:val>
                                            <p:strVal val="ppt_h"/>
                                          </p:val>
                                        </p:tav>
                                        <p:tav tm="100000">
                                          <p:val>
                                            <p:strVal val="ppt_h"/>
                                          </p:val>
                                        </p:tav>
                                      </p:tavLst>
                                    </p:anim>
                                    <p:animEffect transition="out" filter="fade">
                                      <p:cBhvr>
                                        <p:cTn id="73" dur="1000"/>
                                        <p:tgtEl>
                                          <p:spTgt spid="239619">
                                            <p:txEl>
                                              <p:pRg st="2" end="2"/>
                                            </p:txEl>
                                          </p:spTgt>
                                        </p:tgtEl>
                                      </p:cBhvr>
                                    </p:animEffect>
                                    <p:set>
                                      <p:cBhvr>
                                        <p:cTn id="74" dur="1" fill="hold">
                                          <p:stCondLst>
                                            <p:cond delay="999"/>
                                          </p:stCondLst>
                                        </p:cTn>
                                        <p:tgtEl>
                                          <p:spTgt spid="239619">
                                            <p:txEl>
                                              <p:pRg st="2" end="2"/>
                                            </p:txEl>
                                          </p:spTgt>
                                        </p:tgtEl>
                                        <p:attrNameLst>
                                          <p:attrName>style.visibility</p:attrName>
                                        </p:attrNameLst>
                                      </p:cBhvr>
                                      <p:to>
                                        <p:strVal val="hidden"/>
                                      </p:to>
                                    </p:set>
                                  </p:childTnLst>
                                </p:cTn>
                              </p:par>
                            </p:childTnLst>
                          </p:cTn>
                        </p:par>
                        <p:par>
                          <p:cTn id="75" fill="hold" nodeType="afterGroup">
                            <p:stCondLst>
                              <p:cond delay="28800"/>
                            </p:stCondLst>
                            <p:childTnLst>
                              <p:par>
                                <p:cTn id="76" presetID="50" presetClass="exit" presetSubtype="0" accel="100000" fill="hold" nodeType="afterEffect">
                                  <p:stCondLst>
                                    <p:cond delay="500"/>
                                  </p:stCondLst>
                                  <p:iterate type="wd">
                                    <p:tmPct val="0"/>
                                  </p:iterate>
                                  <p:childTnLst>
                                    <p:anim calcmode="lin" valueType="num">
                                      <p:cBhvr>
                                        <p:cTn id="77" dur="1000"/>
                                        <p:tgtEl>
                                          <p:spTgt spid="239619">
                                            <p:txEl>
                                              <p:pRg st="3" end="3"/>
                                            </p:txEl>
                                          </p:spTgt>
                                        </p:tgtEl>
                                        <p:attrNameLst>
                                          <p:attrName>ppt_w</p:attrName>
                                        </p:attrNameLst>
                                      </p:cBhvr>
                                      <p:tavLst>
                                        <p:tav tm="0">
                                          <p:val>
                                            <p:strVal val="ppt_w"/>
                                          </p:val>
                                        </p:tav>
                                        <p:tav tm="100000">
                                          <p:val>
                                            <p:strVal val="ppt_w+.3"/>
                                          </p:val>
                                        </p:tav>
                                      </p:tavLst>
                                    </p:anim>
                                    <p:anim calcmode="lin" valueType="num">
                                      <p:cBhvr>
                                        <p:cTn id="78" dur="1000"/>
                                        <p:tgtEl>
                                          <p:spTgt spid="239619">
                                            <p:txEl>
                                              <p:pRg st="3" end="3"/>
                                            </p:txEl>
                                          </p:spTgt>
                                        </p:tgtEl>
                                        <p:attrNameLst>
                                          <p:attrName>ppt_h</p:attrName>
                                        </p:attrNameLst>
                                      </p:cBhvr>
                                      <p:tavLst>
                                        <p:tav tm="0">
                                          <p:val>
                                            <p:strVal val="ppt_h"/>
                                          </p:val>
                                        </p:tav>
                                        <p:tav tm="100000">
                                          <p:val>
                                            <p:strVal val="ppt_h"/>
                                          </p:val>
                                        </p:tav>
                                      </p:tavLst>
                                    </p:anim>
                                    <p:animEffect transition="out" filter="fade">
                                      <p:cBhvr>
                                        <p:cTn id="79" dur="1000"/>
                                        <p:tgtEl>
                                          <p:spTgt spid="239619">
                                            <p:txEl>
                                              <p:pRg st="3" end="3"/>
                                            </p:txEl>
                                          </p:spTgt>
                                        </p:tgtEl>
                                      </p:cBhvr>
                                    </p:animEffect>
                                    <p:set>
                                      <p:cBhvr>
                                        <p:cTn id="80" dur="1" fill="hold">
                                          <p:stCondLst>
                                            <p:cond delay="999"/>
                                          </p:stCondLst>
                                        </p:cTn>
                                        <p:tgtEl>
                                          <p:spTgt spid="239619">
                                            <p:txEl>
                                              <p:pRg st="3" end="3"/>
                                            </p:txEl>
                                          </p:spTgt>
                                        </p:tgtEl>
                                        <p:attrNameLst>
                                          <p:attrName>style.visibility</p:attrName>
                                        </p:attrNameLst>
                                      </p:cBhvr>
                                      <p:to>
                                        <p:strVal val="hidden"/>
                                      </p:to>
                                    </p:set>
                                  </p:childTnLst>
                                </p:cTn>
                              </p:par>
                            </p:childTnLst>
                          </p:cTn>
                        </p:par>
                        <p:par>
                          <p:cTn id="81" fill="hold" nodeType="afterGroup">
                            <p:stCondLst>
                              <p:cond delay="30300"/>
                            </p:stCondLst>
                            <p:childTnLst>
                              <p:par>
                                <p:cTn id="82" presetID="50" presetClass="exit" presetSubtype="0" accel="100000" fill="hold" nodeType="afterEffect">
                                  <p:stCondLst>
                                    <p:cond delay="500"/>
                                  </p:stCondLst>
                                  <p:iterate type="wd">
                                    <p:tmPct val="0"/>
                                  </p:iterate>
                                  <p:childTnLst>
                                    <p:anim calcmode="lin" valueType="num">
                                      <p:cBhvr>
                                        <p:cTn id="83" dur="1000"/>
                                        <p:tgtEl>
                                          <p:spTgt spid="239619">
                                            <p:txEl>
                                              <p:pRg st="4" end="4"/>
                                            </p:txEl>
                                          </p:spTgt>
                                        </p:tgtEl>
                                        <p:attrNameLst>
                                          <p:attrName>ppt_w</p:attrName>
                                        </p:attrNameLst>
                                      </p:cBhvr>
                                      <p:tavLst>
                                        <p:tav tm="0">
                                          <p:val>
                                            <p:strVal val="ppt_w"/>
                                          </p:val>
                                        </p:tav>
                                        <p:tav tm="100000">
                                          <p:val>
                                            <p:strVal val="ppt_w+.3"/>
                                          </p:val>
                                        </p:tav>
                                      </p:tavLst>
                                    </p:anim>
                                    <p:anim calcmode="lin" valueType="num">
                                      <p:cBhvr>
                                        <p:cTn id="84" dur="1000"/>
                                        <p:tgtEl>
                                          <p:spTgt spid="239619">
                                            <p:txEl>
                                              <p:pRg st="4" end="4"/>
                                            </p:txEl>
                                          </p:spTgt>
                                        </p:tgtEl>
                                        <p:attrNameLst>
                                          <p:attrName>ppt_h</p:attrName>
                                        </p:attrNameLst>
                                      </p:cBhvr>
                                      <p:tavLst>
                                        <p:tav tm="0">
                                          <p:val>
                                            <p:strVal val="ppt_h"/>
                                          </p:val>
                                        </p:tav>
                                        <p:tav tm="100000">
                                          <p:val>
                                            <p:strVal val="ppt_h"/>
                                          </p:val>
                                        </p:tav>
                                      </p:tavLst>
                                    </p:anim>
                                    <p:animEffect transition="out" filter="fade">
                                      <p:cBhvr>
                                        <p:cTn id="85" dur="1000"/>
                                        <p:tgtEl>
                                          <p:spTgt spid="239619">
                                            <p:txEl>
                                              <p:pRg st="4" end="4"/>
                                            </p:txEl>
                                          </p:spTgt>
                                        </p:tgtEl>
                                      </p:cBhvr>
                                    </p:animEffect>
                                    <p:set>
                                      <p:cBhvr>
                                        <p:cTn id="86" dur="1" fill="hold">
                                          <p:stCondLst>
                                            <p:cond delay="999"/>
                                          </p:stCondLst>
                                        </p:cTn>
                                        <p:tgtEl>
                                          <p:spTgt spid="23961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p:bldP spid="239618"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042988" y="188913"/>
            <a:ext cx="7273925" cy="431800"/>
          </a:xfrm>
        </p:spPr>
        <p:txBody>
          <a:bodyPr/>
          <a:lstStyle/>
          <a:p>
            <a:r>
              <a:rPr lang="ru-RU" altLang="ru-RU" sz="2000">
                <a:solidFill>
                  <a:srgbClr val="1C1C1C"/>
                </a:solidFill>
              </a:rPr>
              <a:t>Особенно упорные бои развернулись на подступах к Киеву.</a:t>
            </a:r>
          </a:p>
        </p:txBody>
      </p:sp>
      <p:sp>
        <p:nvSpPr>
          <p:cNvPr id="118787" name="Rectangle 3"/>
          <p:cNvSpPr>
            <a:spLocks noGrp="1" noChangeArrowheads="1"/>
          </p:cNvSpPr>
          <p:nvPr>
            <p:ph type="body" idx="1"/>
          </p:nvPr>
        </p:nvSpPr>
        <p:spPr>
          <a:xfrm>
            <a:off x="395288" y="2924175"/>
            <a:ext cx="8229600" cy="1728788"/>
          </a:xfrm>
        </p:spPr>
        <p:txBody>
          <a:bodyPr/>
          <a:lstStyle/>
          <a:p>
            <a:r>
              <a:rPr lang="ru-RU" altLang="ru-RU" sz="2000">
                <a:solidFill>
                  <a:srgbClr val="1C1C1C"/>
                </a:solidFill>
              </a:rPr>
              <a:t>В ночь на 6 ноября 1943 г. войска 1-го Украинского фронта (командующий – генерал армии Н. Ф. Ватутин ) вступили в Киев.</a:t>
            </a:r>
          </a:p>
          <a:p>
            <a:r>
              <a:rPr lang="ru-RU" altLang="ru-RU" sz="2000">
                <a:solidFill>
                  <a:srgbClr val="1C1C1C"/>
                </a:solidFill>
              </a:rPr>
              <a:t>Победы, одержанные в ходе летне-осенней кампании 1943 г., создали условия для новых широких наступательных операций 1944 г.  </a:t>
            </a:r>
          </a:p>
        </p:txBody>
      </p:sp>
      <p:pic>
        <p:nvPicPr>
          <p:cNvPr id="118788" name="Picture 4" descr="Изображение 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692150"/>
            <a:ext cx="453707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18789" name="Picture 5" descr="Изображение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292600"/>
            <a:ext cx="4537075" cy="2160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18786"/>
                                        </p:tgtEl>
                                        <p:attrNameLst>
                                          <p:attrName>style.visibility</p:attrName>
                                        </p:attrNameLst>
                                      </p:cBhvr>
                                      <p:to>
                                        <p:strVal val="visible"/>
                                      </p:to>
                                    </p:set>
                                    <p:anim calcmode="lin" valueType="num">
                                      <p:cBhvr>
                                        <p:cTn id="7" dur="500" fill="hold"/>
                                        <p:tgtEl>
                                          <p:spTgt spid="118786"/>
                                        </p:tgtEl>
                                        <p:attrNameLst>
                                          <p:attrName>ppt_w</p:attrName>
                                        </p:attrNameLst>
                                      </p:cBhvr>
                                      <p:tavLst>
                                        <p:tav tm="0">
                                          <p:val>
                                            <p:fltVal val="0"/>
                                          </p:val>
                                        </p:tav>
                                        <p:tav tm="100000">
                                          <p:val>
                                            <p:strVal val="#ppt_w"/>
                                          </p:val>
                                        </p:tav>
                                      </p:tavLst>
                                    </p:anim>
                                    <p:anim calcmode="lin" valueType="num">
                                      <p:cBhvr>
                                        <p:cTn id="8" dur="500" fill="hold"/>
                                        <p:tgtEl>
                                          <p:spTgt spid="118786"/>
                                        </p:tgtEl>
                                        <p:attrNameLst>
                                          <p:attrName>ppt_h</p:attrName>
                                        </p:attrNameLst>
                                      </p:cBhvr>
                                      <p:tavLst>
                                        <p:tav tm="0">
                                          <p:val>
                                            <p:fltVal val="0"/>
                                          </p:val>
                                        </p:tav>
                                        <p:tav tm="100000">
                                          <p:val>
                                            <p:strVal val="#ppt_h"/>
                                          </p:val>
                                        </p:tav>
                                      </p:tavLst>
                                    </p:anim>
                                    <p:anim calcmode="lin" valueType="num">
                                      <p:cBhvr>
                                        <p:cTn id="9" dur="500" fill="hold"/>
                                        <p:tgtEl>
                                          <p:spTgt spid="118786"/>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18786"/>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2850"/>
                            </p:stCondLst>
                            <p:childTnLst>
                              <p:par>
                                <p:cTn id="12" presetID="15" presetClass="entr" presetSubtype="0" fill="hold" nodeType="afterEffect">
                                  <p:stCondLst>
                                    <p:cond delay="0"/>
                                  </p:stCondLst>
                                  <p:childTnLst>
                                    <p:set>
                                      <p:cBhvr>
                                        <p:cTn id="13" dur="1" fill="hold">
                                          <p:stCondLst>
                                            <p:cond delay="0"/>
                                          </p:stCondLst>
                                        </p:cTn>
                                        <p:tgtEl>
                                          <p:spTgt spid="118788"/>
                                        </p:tgtEl>
                                        <p:attrNameLst>
                                          <p:attrName>style.visibility</p:attrName>
                                        </p:attrNameLst>
                                      </p:cBhvr>
                                      <p:to>
                                        <p:strVal val="visible"/>
                                      </p:to>
                                    </p:set>
                                    <p:anim calcmode="lin" valueType="num">
                                      <p:cBhvr>
                                        <p:cTn id="14" dur="1000" fill="hold"/>
                                        <p:tgtEl>
                                          <p:spTgt spid="118788"/>
                                        </p:tgtEl>
                                        <p:attrNameLst>
                                          <p:attrName>ppt_w</p:attrName>
                                        </p:attrNameLst>
                                      </p:cBhvr>
                                      <p:tavLst>
                                        <p:tav tm="0">
                                          <p:val>
                                            <p:fltVal val="0"/>
                                          </p:val>
                                        </p:tav>
                                        <p:tav tm="100000">
                                          <p:val>
                                            <p:strVal val="#ppt_w"/>
                                          </p:val>
                                        </p:tav>
                                      </p:tavLst>
                                    </p:anim>
                                    <p:anim calcmode="lin" valueType="num">
                                      <p:cBhvr>
                                        <p:cTn id="15" dur="1000" fill="hold"/>
                                        <p:tgtEl>
                                          <p:spTgt spid="118788"/>
                                        </p:tgtEl>
                                        <p:attrNameLst>
                                          <p:attrName>ppt_h</p:attrName>
                                        </p:attrNameLst>
                                      </p:cBhvr>
                                      <p:tavLst>
                                        <p:tav tm="0">
                                          <p:val>
                                            <p:fltVal val="0"/>
                                          </p:val>
                                        </p:tav>
                                        <p:tav tm="100000">
                                          <p:val>
                                            <p:strVal val="#ppt_h"/>
                                          </p:val>
                                        </p:tav>
                                      </p:tavLst>
                                    </p:anim>
                                    <p:anim calcmode="lin" valueType="num">
                                      <p:cBhvr>
                                        <p:cTn id="16" dur="1000" fill="hold"/>
                                        <p:tgtEl>
                                          <p:spTgt spid="11878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8788"/>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3850"/>
                            </p:stCondLst>
                            <p:childTnLst>
                              <p:par>
                                <p:cTn id="19" presetID="15" presetClass="entr" presetSubtype="0" fill="hold" nodeType="afterEffect">
                                  <p:stCondLst>
                                    <p:cond delay="0"/>
                                  </p:stCondLst>
                                  <p:iterate type="lt">
                                    <p:tmPct val="10000"/>
                                  </p:iterate>
                                  <p:childTnLst>
                                    <p:set>
                                      <p:cBhvr>
                                        <p:cTn id="20" dur="1" fill="hold">
                                          <p:stCondLst>
                                            <p:cond delay="0"/>
                                          </p:stCondLst>
                                        </p:cTn>
                                        <p:tgtEl>
                                          <p:spTgt spid="118787">
                                            <p:txEl>
                                              <p:pRg st="0" end="0"/>
                                            </p:txEl>
                                          </p:spTgt>
                                        </p:tgtEl>
                                        <p:attrNameLst>
                                          <p:attrName>style.visibility</p:attrName>
                                        </p:attrNameLst>
                                      </p:cBhvr>
                                      <p:to>
                                        <p:strVal val="visible"/>
                                      </p:to>
                                    </p:set>
                                    <p:anim calcmode="lin" valueType="num">
                                      <p:cBhvr>
                                        <p:cTn id="21" dur="500" fill="hold"/>
                                        <p:tgtEl>
                                          <p:spTgt spid="11878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18787">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1187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1187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9200"/>
                            </p:stCondLst>
                            <p:childTnLst>
                              <p:par>
                                <p:cTn id="26" presetID="15" presetClass="entr" presetSubtype="0" fill="hold" nodeType="afterEffect">
                                  <p:stCondLst>
                                    <p:cond delay="500"/>
                                  </p:stCondLst>
                                  <p:iterate type="lt">
                                    <p:tmPct val="10000"/>
                                  </p:iterate>
                                  <p:childTnLst>
                                    <p:set>
                                      <p:cBhvr>
                                        <p:cTn id="27" dur="1" fill="hold">
                                          <p:stCondLst>
                                            <p:cond delay="0"/>
                                          </p:stCondLst>
                                        </p:cTn>
                                        <p:tgtEl>
                                          <p:spTgt spid="118787">
                                            <p:txEl>
                                              <p:pRg st="1" end="1"/>
                                            </p:txEl>
                                          </p:spTgt>
                                        </p:tgtEl>
                                        <p:attrNameLst>
                                          <p:attrName>style.visibility</p:attrName>
                                        </p:attrNameLst>
                                      </p:cBhvr>
                                      <p:to>
                                        <p:strVal val="visible"/>
                                      </p:to>
                                    </p:set>
                                    <p:anim calcmode="lin" valueType="num">
                                      <p:cBhvr>
                                        <p:cTn id="28" dur="500" fill="hold"/>
                                        <p:tgtEl>
                                          <p:spTgt spid="118787">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118787">
                                            <p:txEl>
                                              <p:pRg st="1" end="1"/>
                                            </p:txEl>
                                          </p:spTgt>
                                        </p:tgtEl>
                                        <p:attrNameLst>
                                          <p:attrName>ppt_h</p:attrName>
                                        </p:attrNameLst>
                                      </p:cBhvr>
                                      <p:tavLst>
                                        <p:tav tm="0">
                                          <p:val>
                                            <p:fltVal val="0"/>
                                          </p:val>
                                        </p:tav>
                                        <p:tav tm="100000">
                                          <p:val>
                                            <p:strVal val="#ppt_h"/>
                                          </p:val>
                                        </p:tav>
                                      </p:tavLst>
                                    </p:anim>
                                    <p:anim calcmode="lin" valueType="num">
                                      <p:cBhvr>
                                        <p:cTn id="30" dur="500" fill="hold"/>
                                        <p:tgtEl>
                                          <p:spTgt spid="11878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11878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15500"/>
                            </p:stCondLst>
                            <p:childTnLst>
                              <p:par>
                                <p:cTn id="33" presetID="15" presetClass="entr" presetSubtype="0" fill="hold" nodeType="afterEffect">
                                  <p:stCondLst>
                                    <p:cond delay="1000"/>
                                  </p:stCondLst>
                                  <p:childTnLst>
                                    <p:set>
                                      <p:cBhvr>
                                        <p:cTn id="34" dur="1" fill="hold">
                                          <p:stCondLst>
                                            <p:cond delay="0"/>
                                          </p:stCondLst>
                                        </p:cTn>
                                        <p:tgtEl>
                                          <p:spTgt spid="118789"/>
                                        </p:tgtEl>
                                        <p:attrNameLst>
                                          <p:attrName>style.visibility</p:attrName>
                                        </p:attrNameLst>
                                      </p:cBhvr>
                                      <p:to>
                                        <p:strVal val="visible"/>
                                      </p:to>
                                    </p:set>
                                    <p:anim calcmode="lin" valueType="num">
                                      <p:cBhvr>
                                        <p:cTn id="35" dur="1000" fill="hold"/>
                                        <p:tgtEl>
                                          <p:spTgt spid="118789"/>
                                        </p:tgtEl>
                                        <p:attrNameLst>
                                          <p:attrName>ppt_w</p:attrName>
                                        </p:attrNameLst>
                                      </p:cBhvr>
                                      <p:tavLst>
                                        <p:tav tm="0">
                                          <p:val>
                                            <p:fltVal val="0"/>
                                          </p:val>
                                        </p:tav>
                                        <p:tav tm="100000">
                                          <p:val>
                                            <p:strVal val="#ppt_w"/>
                                          </p:val>
                                        </p:tav>
                                      </p:tavLst>
                                    </p:anim>
                                    <p:anim calcmode="lin" valueType="num">
                                      <p:cBhvr>
                                        <p:cTn id="36" dur="1000" fill="hold"/>
                                        <p:tgtEl>
                                          <p:spTgt spid="118789"/>
                                        </p:tgtEl>
                                        <p:attrNameLst>
                                          <p:attrName>ppt_h</p:attrName>
                                        </p:attrNameLst>
                                      </p:cBhvr>
                                      <p:tavLst>
                                        <p:tav tm="0">
                                          <p:val>
                                            <p:fltVal val="0"/>
                                          </p:val>
                                        </p:tav>
                                        <p:tav tm="100000">
                                          <p:val>
                                            <p:strVal val="#ppt_h"/>
                                          </p:val>
                                        </p:tav>
                                      </p:tavLst>
                                    </p:anim>
                                    <p:anim calcmode="lin" valueType="num">
                                      <p:cBhvr>
                                        <p:cTn id="37" dur="1000" fill="hold"/>
                                        <p:tgtEl>
                                          <p:spTgt spid="118789"/>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18789"/>
                                        </p:tgtEl>
                                        <p:attrNameLst>
                                          <p:attrName>ppt_y</p:attrName>
                                        </p:attrNameLst>
                                      </p:cBhvr>
                                      <p:tavLst>
                                        <p:tav tm="0" fmla="#ppt_y+(sin(-2*pi*(1-$))*-#ppt_x+cos(-2*pi*(1-$))*(1-#ppt_y))*(1-$)">
                                          <p:val>
                                            <p:fltVal val="0"/>
                                          </p:val>
                                        </p:tav>
                                        <p:tav tm="100000">
                                          <p:val>
                                            <p:fltVal val="1"/>
                                          </p:val>
                                        </p:tav>
                                      </p:tavLst>
                                    </p:anim>
                                  </p:childTnLst>
                                </p:cTn>
                              </p:par>
                            </p:childTnLst>
                          </p:cTn>
                        </p:par>
                        <p:par>
                          <p:cTn id="39" fill="hold" nodeType="afterGroup">
                            <p:stCondLst>
                              <p:cond delay="17500"/>
                            </p:stCondLst>
                            <p:childTnLst>
                              <p:par>
                                <p:cTn id="40" presetID="6" presetClass="emph" presetSubtype="0" accel="50000" fill="hold" nodeType="afterEffect">
                                  <p:stCondLst>
                                    <p:cond delay="1000"/>
                                  </p:stCondLst>
                                  <p:childTnLst>
                                    <p:animScale>
                                      <p:cBhvr>
                                        <p:cTn id="41" dur="2000" fill="hold"/>
                                        <p:tgtEl>
                                          <p:spTgt spid="11878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611188" y="188913"/>
            <a:ext cx="8229600" cy="360362"/>
          </a:xfrm>
        </p:spPr>
        <p:txBody>
          <a:bodyPr/>
          <a:lstStyle/>
          <a:p>
            <a:r>
              <a:rPr lang="ru-RU" altLang="ru-RU" sz="2400">
                <a:solidFill>
                  <a:srgbClr val="FFFFFF"/>
                </a:solidFill>
              </a:rPr>
              <a:t>Массовое партизанское движение</a:t>
            </a:r>
          </a:p>
        </p:txBody>
      </p:sp>
      <p:sp>
        <p:nvSpPr>
          <p:cNvPr id="250883" name="Rectangle 3"/>
          <p:cNvSpPr>
            <a:spLocks noGrp="1" noChangeArrowheads="1"/>
          </p:cNvSpPr>
          <p:nvPr>
            <p:ph type="body" idx="1"/>
          </p:nvPr>
        </p:nvSpPr>
        <p:spPr>
          <a:xfrm>
            <a:off x="468313" y="692150"/>
            <a:ext cx="8229600" cy="5903913"/>
          </a:xfrm>
        </p:spPr>
        <p:txBody>
          <a:bodyPr/>
          <a:lstStyle/>
          <a:p>
            <a:pPr>
              <a:lnSpc>
                <a:spcPct val="90000"/>
              </a:lnSpc>
            </a:pPr>
            <a:r>
              <a:rPr lang="ru-RU" altLang="ru-RU" sz="1800">
                <a:solidFill>
                  <a:srgbClr val="FF0066"/>
                </a:solidFill>
              </a:rPr>
              <a:t>Большую помощь Красной Армии в осуществлении коренного перелома в войне оказали советские  партизаны. С целью руководства боевой деятельностью партизан в мае 1942г. при Ставке Верховного Главнокомандования создан </a:t>
            </a:r>
            <a:r>
              <a:rPr lang="ru-RU" altLang="ru-RU" sz="1800" i="1">
                <a:solidFill>
                  <a:srgbClr val="FF0066"/>
                </a:solidFill>
              </a:rPr>
              <a:t>Центральный штаб партизанского движения</a:t>
            </a:r>
            <a:r>
              <a:rPr lang="ru-RU" altLang="ru-RU" sz="1800">
                <a:solidFill>
                  <a:srgbClr val="FF0066"/>
                </a:solidFill>
              </a:rPr>
              <a:t> во главе с П.К. Пономаренко. Вслед за ним формировались республиканские и областные штабы партизанского движения. Их организация и деятельность позволили улучшить связь с партизанскими отрядами, снабжать их вооружением, боеприпасами и взрывчаткой, доставлять продовольствие и медикаменты, наладить вывоз раненных. Для связи с партизанами выделялись специальные авиационные подразделения.</a:t>
            </a:r>
          </a:p>
          <a:p>
            <a:pPr>
              <a:lnSpc>
                <a:spcPct val="90000"/>
              </a:lnSpc>
            </a:pPr>
            <a:r>
              <a:rPr lang="ru-RU" altLang="ru-RU" sz="1800">
                <a:solidFill>
                  <a:srgbClr val="FF0066"/>
                </a:solidFill>
              </a:rPr>
              <a:t>1943 г. Был временем дальнейшего развития массового партизанского движения и усиления деятельности подполья. Координация взаимодействия партизанских отрядов, их тесная связь с боевыми операциями красной Армии являлись характерными особенностями всенародной борьбы в тылу врага.</a:t>
            </a:r>
          </a:p>
          <a:p>
            <a:pPr>
              <a:lnSpc>
                <a:spcPct val="90000"/>
              </a:lnSpc>
            </a:pPr>
            <a:r>
              <a:rPr lang="ru-RU" altLang="ru-RU" sz="1800">
                <a:solidFill>
                  <a:srgbClr val="FF0066"/>
                </a:solidFill>
              </a:rPr>
              <a:t>Большую помощь партизаны оказали частям Красной Армии в период подготовки и в ходе Курской битвы. Они нарушили работу тыла врага, вели непрерывную разведку, затрудняли переброску войск, активными боевыми действиями отвлекали на себя резервы противника. Так, 1-я Курская партизанская бригада взорвала несколько железнодорожных мостов и на 18 суток прервала движение поездов. Партизаны внесли значительный вклад в победу советских войск под Орлом и Харьковом</a:t>
            </a:r>
            <a:r>
              <a:rPr lang="ru-RU" altLang="ru-RU" sz="1800"/>
              <a:t>.</a:t>
            </a:r>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50882"/>
                                        </p:tgtEl>
                                        <p:attrNameLst>
                                          <p:attrName>style.visibility</p:attrName>
                                        </p:attrNameLst>
                                      </p:cBhvr>
                                      <p:to>
                                        <p:strVal val="visible"/>
                                      </p:to>
                                    </p:set>
                                    <p:anim calcmode="lin" valueType="num">
                                      <p:cBhvr>
                                        <p:cTn id="7" dur="500" fill="hold"/>
                                        <p:tgtEl>
                                          <p:spTgt spid="250882"/>
                                        </p:tgtEl>
                                        <p:attrNameLst>
                                          <p:attrName>ppt_w</p:attrName>
                                        </p:attrNameLst>
                                      </p:cBhvr>
                                      <p:tavLst>
                                        <p:tav tm="0">
                                          <p:val>
                                            <p:fltVal val="0"/>
                                          </p:val>
                                        </p:tav>
                                        <p:tav tm="100000">
                                          <p:val>
                                            <p:strVal val="#ppt_w"/>
                                          </p:val>
                                        </p:tav>
                                      </p:tavLst>
                                    </p:anim>
                                    <p:anim calcmode="lin" valueType="num">
                                      <p:cBhvr>
                                        <p:cTn id="8" dur="500" fill="hold"/>
                                        <p:tgtEl>
                                          <p:spTgt spid="250882"/>
                                        </p:tgtEl>
                                        <p:attrNameLst>
                                          <p:attrName>ppt_h</p:attrName>
                                        </p:attrNameLst>
                                      </p:cBhvr>
                                      <p:tavLst>
                                        <p:tav tm="0">
                                          <p:val>
                                            <p:fltVal val="0"/>
                                          </p:val>
                                        </p:tav>
                                        <p:tav tm="100000">
                                          <p:val>
                                            <p:strVal val="#ppt_h"/>
                                          </p:val>
                                        </p:tav>
                                      </p:tavLst>
                                    </p:anim>
                                    <p:anim calcmode="lin" valueType="num">
                                      <p:cBhvr>
                                        <p:cTn id="9" dur="500" fill="hold"/>
                                        <p:tgtEl>
                                          <p:spTgt spid="250882"/>
                                        </p:tgtEl>
                                        <p:attrNameLst>
                                          <p:attrName>ppt_x</p:attrName>
                                        </p:attrNameLst>
                                      </p:cBhvr>
                                      <p:tavLst>
                                        <p:tav tm="0">
                                          <p:val>
                                            <p:fltVal val="0.5"/>
                                          </p:val>
                                        </p:tav>
                                        <p:tav tm="100000">
                                          <p:val>
                                            <p:strVal val="#ppt_x"/>
                                          </p:val>
                                        </p:tav>
                                      </p:tavLst>
                                    </p:anim>
                                    <p:anim calcmode="lin" valueType="num">
                                      <p:cBhvr>
                                        <p:cTn id="10" dur="500" fill="hold"/>
                                        <p:tgtEl>
                                          <p:spTgt spid="25088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600"/>
                            </p:stCondLst>
                            <p:childTnLst>
                              <p:par>
                                <p:cTn id="12" presetID="28" presetClass="emph" presetSubtype="0" repeatCount="indefinite" fill="hold" grpId="1" nodeType="afterEffect">
                                  <p:stCondLst>
                                    <p:cond delay="0"/>
                                  </p:stCondLst>
                                  <p:iterate type="wd">
                                    <p:tmPct val="10000"/>
                                  </p:iterate>
                                  <p:childTnLst>
                                    <p:animClr clrSpc="rgb" dir="cw">
                                      <p:cBhvr override="childStyle">
                                        <p:cTn id="13" dur="500" fill="hold"/>
                                        <p:tgtEl>
                                          <p:spTgt spid="250882"/>
                                        </p:tgtEl>
                                        <p:attrNameLst>
                                          <p:attrName>style.color</p:attrName>
                                        </p:attrNameLst>
                                      </p:cBhvr>
                                      <p:to>
                                        <a:srgbClr val="0000FF"/>
                                      </p:to>
                                    </p:animClr>
                                    <p:animClr clrSpc="rgb" dir="cw">
                                      <p:cBhvr>
                                        <p:cTn id="14" dur="500" fill="hold"/>
                                        <p:tgtEl>
                                          <p:spTgt spid="250882"/>
                                        </p:tgtEl>
                                        <p:attrNameLst>
                                          <p:attrName>fillcolor</p:attrName>
                                        </p:attrNameLst>
                                      </p:cBhvr>
                                      <p:to>
                                        <a:srgbClr val="0000FF"/>
                                      </p:to>
                                    </p:animClr>
                                    <p:set>
                                      <p:cBhvr>
                                        <p:cTn id="15" dur="500" fill="hold"/>
                                        <p:tgtEl>
                                          <p:spTgt spid="250882"/>
                                        </p:tgtEl>
                                        <p:attrNameLst>
                                          <p:attrName>fill.type</p:attrName>
                                        </p:attrNameLst>
                                      </p:cBhvr>
                                      <p:to>
                                        <p:strVal val="solid"/>
                                      </p:to>
                                    </p:set>
                                    <p:anim to="1.5" calcmode="lin" valueType="num">
                                      <p:cBhvr override="childStyle">
                                        <p:cTn id="16" dur="500" fill="hold"/>
                                        <p:tgtEl>
                                          <p:spTgt spid="250882"/>
                                        </p:tgtEl>
                                        <p:attrNameLst>
                                          <p:attrName>style.fontSize</p:attrName>
                                        </p:attrNameLst>
                                      </p:cBhvr>
                                    </p:anim>
                                  </p:childTnLst>
                                </p:cTn>
                              </p:par>
                            </p:childTnLst>
                          </p:cTn>
                        </p:par>
                        <p:par>
                          <p:cTn id="17" fill="hold" nodeType="afterGroup">
                            <p:stCondLst>
                              <p:cond delay="1200"/>
                            </p:stCondLst>
                            <p:childTnLst>
                              <p:par>
                                <p:cTn id="18" presetID="29" presetClass="entr" presetSubtype="0" fill="hold" nodeType="afterEffect">
                                  <p:stCondLst>
                                    <p:cond delay="0"/>
                                  </p:stCondLst>
                                  <p:iterate type="lt">
                                    <p:tmPct val="10000"/>
                                  </p:iterate>
                                  <p:childTnLst>
                                    <p:set>
                                      <p:cBhvr>
                                        <p:cTn id="19" dur="1" fill="hold">
                                          <p:stCondLst>
                                            <p:cond delay="0"/>
                                          </p:stCondLst>
                                        </p:cTn>
                                        <p:tgtEl>
                                          <p:spTgt spid="250883">
                                            <p:txEl>
                                              <p:pRg st="0" end="0"/>
                                            </p:txEl>
                                          </p:spTgt>
                                        </p:tgtEl>
                                        <p:attrNameLst>
                                          <p:attrName>style.visibility</p:attrName>
                                        </p:attrNameLst>
                                      </p:cBhvr>
                                      <p:to>
                                        <p:strVal val="visible"/>
                                      </p:to>
                                    </p:set>
                                    <p:anim calcmode="lin" valueType="num">
                                      <p:cBhvr>
                                        <p:cTn id="20" dur="500" fill="hold"/>
                                        <p:tgtEl>
                                          <p:spTgt spid="250883">
                                            <p:txEl>
                                              <p:pRg st="0" end="0"/>
                                            </p:txEl>
                                          </p:spTgt>
                                        </p:tgtEl>
                                        <p:attrNameLst>
                                          <p:attrName>ppt_x</p:attrName>
                                        </p:attrNameLst>
                                      </p:cBhvr>
                                      <p:tavLst>
                                        <p:tav tm="0">
                                          <p:val>
                                            <p:strVal val="#ppt_x-.2"/>
                                          </p:val>
                                        </p:tav>
                                        <p:tav tm="100000">
                                          <p:val>
                                            <p:strVal val="#ppt_x"/>
                                          </p:val>
                                        </p:tav>
                                      </p:tavLst>
                                    </p:anim>
                                    <p:anim calcmode="lin" valueType="num">
                                      <p:cBhvr>
                                        <p:cTn id="21" dur="500" fill="hold"/>
                                        <p:tgtEl>
                                          <p:spTgt spid="25088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2" dur="500"/>
                                        <p:tgtEl>
                                          <p:spTgt spid="250883">
                                            <p:txEl>
                                              <p:pRg st="0" end="0"/>
                                            </p:txEl>
                                          </p:spTgt>
                                        </p:tgtEl>
                                      </p:cBhvr>
                                    </p:animEffect>
                                  </p:childTnLst>
                                </p:cTn>
                              </p:par>
                            </p:childTnLst>
                          </p:cTn>
                        </p:par>
                        <p:par>
                          <p:cTn id="23" fill="hold" nodeType="afterGroup">
                            <p:stCondLst>
                              <p:cond delay="29800"/>
                            </p:stCondLst>
                            <p:childTnLst>
                              <p:par>
                                <p:cTn id="24" presetID="29" presetClass="entr" presetSubtype="0" fill="hold" nodeType="afterEffect">
                                  <p:stCondLst>
                                    <p:cond delay="1000"/>
                                  </p:stCondLst>
                                  <p:iterate type="lt">
                                    <p:tmPct val="10000"/>
                                  </p:iterate>
                                  <p:childTnLst>
                                    <p:set>
                                      <p:cBhvr>
                                        <p:cTn id="25" dur="1" fill="hold">
                                          <p:stCondLst>
                                            <p:cond delay="0"/>
                                          </p:stCondLst>
                                        </p:cTn>
                                        <p:tgtEl>
                                          <p:spTgt spid="250883">
                                            <p:txEl>
                                              <p:pRg st="1" end="1"/>
                                            </p:txEl>
                                          </p:spTgt>
                                        </p:tgtEl>
                                        <p:attrNameLst>
                                          <p:attrName>style.visibility</p:attrName>
                                        </p:attrNameLst>
                                      </p:cBhvr>
                                      <p:to>
                                        <p:strVal val="visible"/>
                                      </p:to>
                                    </p:set>
                                    <p:anim calcmode="lin" valueType="num">
                                      <p:cBhvr>
                                        <p:cTn id="26" dur="500" fill="hold"/>
                                        <p:tgtEl>
                                          <p:spTgt spid="250883">
                                            <p:txEl>
                                              <p:pRg st="1" end="1"/>
                                            </p:txEl>
                                          </p:spTgt>
                                        </p:tgtEl>
                                        <p:attrNameLst>
                                          <p:attrName>ppt_x</p:attrName>
                                        </p:attrNameLst>
                                      </p:cBhvr>
                                      <p:tavLst>
                                        <p:tav tm="0">
                                          <p:val>
                                            <p:strVal val="#ppt_x-.2"/>
                                          </p:val>
                                        </p:tav>
                                        <p:tav tm="100000">
                                          <p:val>
                                            <p:strVal val="#ppt_x"/>
                                          </p:val>
                                        </p:tav>
                                      </p:tavLst>
                                    </p:anim>
                                    <p:anim calcmode="lin" valueType="num">
                                      <p:cBhvr>
                                        <p:cTn id="27" dur="500" fill="hold"/>
                                        <p:tgtEl>
                                          <p:spTgt spid="25088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500"/>
                                        <p:tgtEl>
                                          <p:spTgt spid="250883">
                                            <p:txEl>
                                              <p:pRg st="1" end="1"/>
                                            </p:txEl>
                                          </p:spTgt>
                                        </p:tgtEl>
                                      </p:cBhvr>
                                    </p:animEffect>
                                  </p:childTnLst>
                                </p:cTn>
                              </p:par>
                            </p:childTnLst>
                          </p:cTn>
                        </p:par>
                        <p:par>
                          <p:cTn id="29" fill="hold" nodeType="afterGroup">
                            <p:stCondLst>
                              <p:cond delay="43500"/>
                            </p:stCondLst>
                            <p:childTnLst>
                              <p:par>
                                <p:cTn id="30" presetID="29" presetClass="entr" presetSubtype="0" fill="hold" nodeType="afterEffect">
                                  <p:stCondLst>
                                    <p:cond delay="1000"/>
                                  </p:stCondLst>
                                  <p:iterate type="lt">
                                    <p:tmPct val="10000"/>
                                  </p:iterate>
                                  <p:childTnLst>
                                    <p:set>
                                      <p:cBhvr>
                                        <p:cTn id="31" dur="1" fill="hold">
                                          <p:stCondLst>
                                            <p:cond delay="0"/>
                                          </p:stCondLst>
                                        </p:cTn>
                                        <p:tgtEl>
                                          <p:spTgt spid="250883">
                                            <p:txEl>
                                              <p:pRg st="2" end="2"/>
                                            </p:txEl>
                                          </p:spTgt>
                                        </p:tgtEl>
                                        <p:attrNameLst>
                                          <p:attrName>style.visibility</p:attrName>
                                        </p:attrNameLst>
                                      </p:cBhvr>
                                      <p:to>
                                        <p:strVal val="visible"/>
                                      </p:to>
                                    </p:set>
                                    <p:anim calcmode="lin" valueType="num">
                                      <p:cBhvr>
                                        <p:cTn id="32" dur="500" fill="hold"/>
                                        <p:tgtEl>
                                          <p:spTgt spid="250883">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25088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4" dur="500"/>
                                        <p:tgtEl>
                                          <p:spTgt spid="250883">
                                            <p:txEl>
                                              <p:pRg st="2" end="2"/>
                                            </p:txEl>
                                          </p:spTgt>
                                        </p:tgtEl>
                                      </p:cBhvr>
                                    </p:animEffect>
                                  </p:childTnLst>
                                </p:cTn>
                              </p:par>
                            </p:childTnLst>
                          </p:cTn>
                        </p:par>
                        <p:par>
                          <p:cTn id="35" fill="hold" nodeType="afterGroup">
                            <p:stCondLst>
                              <p:cond delay="64750"/>
                            </p:stCondLst>
                            <p:childTnLst>
                              <p:par>
                                <p:cTn id="36" presetID="22" presetClass="exit" presetSubtype="4" fill="hold" nodeType="afterEffect">
                                  <p:stCondLst>
                                    <p:cond delay="0"/>
                                  </p:stCondLst>
                                  <p:iterate type="lt">
                                    <p:tmPct val="0"/>
                                  </p:iterate>
                                  <p:childTnLst>
                                    <p:animEffect transition="out" filter="wipe(down)">
                                      <p:cBhvr>
                                        <p:cTn id="37" dur="500"/>
                                        <p:tgtEl>
                                          <p:spTgt spid="250883">
                                            <p:txEl>
                                              <p:pRg st="0" end="0"/>
                                            </p:txEl>
                                          </p:spTgt>
                                        </p:tgtEl>
                                      </p:cBhvr>
                                    </p:animEffect>
                                    <p:set>
                                      <p:cBhvr>
                                        <p:cTn id="38" dur="1" fill="hold">
                                          <p:stCondLst>
                                            <p:cond delay="499"/>
                                          </p:stCondLst>
                                        </p:cTn>
                                        <p:tgtEl>
                                          <p:spTgt spid="250883">
                                            <p:txEl>
                                              <p:pRg st="0" end="0"/>
                                            </p:txEl>
                                          </p:spTgt>
                                        </p:tgtEl>
                                        <p:attrNameLst>
                                          <p:attrName>style.visibility</p:attrName>
                                        </p:attrNameLst>
                                      </p:cBhvr>
                                      <p:to>
                                        <p:strVal val="hidden"/>
                                      </p:to>
                                    </p:set>
                                  </p:childTnLst>
                                </p:cTn>
                              </p:par>
                            </p:childTnLst>
                          </p:cTn>
                        </p:par>
                        <p:par>
                          <p:cTn id="39" fill="hold" nodeType="afterGroup">
                            <p:stCondLst>
                              <p:cond delay="65250"/>
                            </p:stCondLst>
                            <p:childTnLst>
                              <p:par>
                                <p:cTn id="40" presetID="22" presetClass="exit" presetSubtype="4" fill="hold" nodeType="afterEffect">
                                  <p:stCondLst>
                                    <p:cond delay="0"/>
                                  </p:stCondLst>
                                  <p:iterate type="lt">
                                    <p:tmPct val="0"/>
                                  </p:iterate>
                                  <p:childTnLst>
                                    <p:animEffect transition="out" filter="wipe(down)">
                                      <p:cBhvr>
                                        <p:cTn id="41" dur="500"/>
                                        <p:tgtEl>
                                          <p:spTgt spid="250883">
                                            <p:txEl>
                                              <p:pRg st="1" end="1"/>
                                            </p:txEl>
                                          </p:spTgt>
                                        </p:tgtEl>
                                      </p:cBhvr>
                                    </p:animEffect>
                                    <p:set>
                                      <p:cBhvr>
                                        <p:cTn id="42" dur="1" fill="hold">
                                          <p:stCondLst>
                                            <p:cond delay="499"/>
                                          </p:stCondLst>
                                        </p:cTn>
                                        <p:tgtEl>
                                          <p:spTgt spid="250883">
                                            <p:txEl>
                                              <p:pRg st="1" end="1"/>
                                            </p:txEl>
                                          </p:spTgt>
                                        </p:tgtEl>
                                        <p:attrNameLst>
                                          <p:attrName>style.visibility</p:attrName>
                                        </p:attrNameLst>
                                      </p:cBhvr>
                                      <p:to>
                                        <p:strVal val="hidden"/>
                                      </p:to>
                                    </p:set>
                                  </p:childTnLst>
                                </p:cTn>
                              </p:par>
                            </p:childTnLst>
                          </p:cTn>
                        </p:par>
                        <p:par>
                          <p:cTn id="43" fill="hold" nodeType="afterGroup">
                            <p:stCondLst>
                              <p:cond delay="65750"/>
                            </p:stCondLst>
                            <p:childTnLst>
                              <p:par>
                                <p:cTn id="44" presetID="22" presetClass="exit" presetSubtype="4" fill="hold" nodeType="afterEffect">
                                  <p:stCondLst>
                                    <p:cond delay="0"/>
                                  </p:stCondLst>
                                  <p:iterate type="lt">
                                    <p:tmPct val="0"/>
                                  </p:iterate>
                                  <p:childTnLst>
                                    <p:animEffect transition="out" filter="wipe(down)">
                                      <p:cBhvr>
                                        <p:cTn id="45" dur="500"/>
                                        <p:tgtEl>
                                          <p:spTgt spid="250883">
                                            <p:txEl>
                                              <p:pRg st="2" end="2"/>
                                            </p:txEl>
                                          </p:spTgt>
                                        </p:tgtEl>
                                      </p:cBhvr>
                                    </p:animEffect>
                                    <p:set>
                                      <p:cBhvr>
                                        <p:cTn id="46" dur="1" fill="hold">
                                          <p:stCondLst>
                                            <p:cond delay="499"/>
                                          </p:stCondLst>
                                        </p:cTn>
                                        <p:tgtEl>
                                          <p:spTgt spid="250883">
                                            <p:txEl>
                                              <p:pRg st="2" end="2"/>
                                            </p:txEl>
                                          </p:spTgt>
                                        </p:tgtEl>
                                        <p:attrNameLst>
                                          <p:attrName>style.visibility</p:attrName>
                                        </p:attrNameLst>
                                      </p:cBhvr>
                                      <p:to>
                                        <p:strVal val="hidden"/>
                                      </p:to>
                                    </p:set>
                                  </p:childTnLst>
                                </p:cTn>
                              </p:par>
                            </p:childTnLst>
                          </p:cTn>
                        </p:par>
                        <p:par>
                          <p:cTn id="47" fill="hold" nodeType="afterGroup">
                            <p:stCondLst>
                              <p:cond delay="66250"/>
                            </p:stCondLst>
                            <p:childTnLst>
                              <p:par>
                                <p:cTn id="48" presetID="22" presetClass="exit" presetSubtype="4" fill="hold" grpId="2" nodeType="afterEffect">
                                  <p:stCondLst>
                                    <p:cond delay="0"/>
                                  </p:stCondLst>
                                  <p:iterate type="wd">
                                    <p:tmPct val="0"/>
                                  </p:iterate>
                                  <p:childTnLst>
                                    <p:animEffect transition="out" filter="wipe(down)">
                                      <p:cBhvr>
                                        <p:cTn id="49" dur="500"/>
                                        <p:tgtEl>
                                          <p:spTgt spid="250882"/>
                                        </p:tgtEl>
                                      </p:cBhvr>
                                    </p:animEffect>
                                    <p:set>
                                      <p:cBhvr>
                                        <p:cTn id="50" dur="1" fill="hold">
                                          <p:stCondLst>
                                            <p:cond delay="499"/>
                                          </p:stCondLst>
                                        </p:cTn>
                                        <p:tgtEl>
                                          <p:spTgt spid="2508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p:bldP spid="250882" grpId="1"/>
      <p:bldP spid="250882" grpId="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100000">
              <a:srgbClr val="FF0000"/>
            </a:gs>
          </a:gsLst>
          <a:lin ang="2700000" scaled="1"/>
        </a:gradFill>
        <a:effectLst/>
      </p:bgPr>
    </p:bg>
    <p:spTree>
      <p:nvGrpSpPr>
        <p:cNvPr id="1" name=""/>
        <p:cNvGrpSpPr/>
        <p:nvPr/>
      </p:nvGrpSpPr>
      <p:grpSpPr>
        <a:xfrm>
          <a:off x="0" y="0"/>
          <a:ext cx="0" cy="0"/>
          <a:chOff x="0" y="0"/>
          <a:chExt cx="0" cy="0"/>
        </a:xfrm>
      </p:grpSpPr>
      <p:sp>
        <p:nvSpPr>
          <p:cNvPr id="259075" name="Rectangle 3"/>
          <p:cNvSpPr>
            <a:spLocks noGrp="1" noChangeArrowheads="1"/>
          </p:cNvSpPr>
          <p:nvPr>
            <p:ph type="body" idx="1"/>
          </p:nvPr>
        </p:nvSpPr>
        <p:spPr>
          <a:xfrm>
            <a:off x="468313" y="0"/>
            <a:ext cx="8229600" cy="4437063"/>
          </a:xfrm>
        </p:spPr>
        <p:txBody>
          <a:bodyPr/>
          <a:lstStyle/>
          <a:p>
            <a:r>
              <a:rPr lang="ru-RU" altLang="ru-RU" sz="1800">
                <a:solidFill>
                  <a:srgbClr val="000099"/>
                </a:solidFill>
              </a:rPr>
              <a:t>Особенно следует отметить партизанские операции под условными названиями «Рельсовая война» и «Концерт», проведенные в августе – октябре 1943 г.. В ходе первой операции, в которой действовало около 170 партизанских формирований численностью 100 тыс. человек, осуществлено крушение многих эшелонов, разрушены мосты и станционные сооружения. Операция «Концерт» была ещё более эффективной: пропускная способность железных дорог снизилась на 35-40%, что значительно затруднило перегруппировку гитлеровских войск и оказало большую помощь наступающей Красной Армии.</a:t>
            </a:r>
          </a:p>
          <a:p>
            <a:r>
              <a:rPr lang="ru-RU" altLang="ru-RU" sz="1800">
                <a:solidFill>
                  <a:srgbClr val="000099"/>
                </a:solidFill>
              </a:rPr>
              <a:t>Партизанская война ослабляла фашистскую военную машину, содействовала изгнанию захватчиков с советской земли.  </a:t>
            </a:r>
          </a:p>
          <a:p>
            <a:r>
              <a:rPr lang="ru-RU" altLang="ru-RU" sz="1800">
                <a:solidFill>
                  <a:srgbClr val="000099"/>
                </a:solidFill>
              </a:rPr>
              <a:t>Достигнутый СССР коренной перелом в экономическом единоборстве с врагом стал материальной основой перелома и в ходе вооруженной борьбы. Советское военное искусство в 1943 г. получило дальнейшее качественное развитие.</a:t>
            </a:r>
          </a:p>
        </p:txBody>
      </p:sp>
      <p:pic>
        <p:nvPicPr>
          <p:cNvPr id="259076" name="Picture 4" descr="Изображение 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652963"/>
            <a:ext cx="3671888" cy="1871662"/>
          </a:xfrm>
          <a:prstGeom prst="rect">
            <a:avLst/>
          </a:prstGeom>
          <a:noFill/>
          <a:extLst>
            <a:ext uri="{909E8E84-426E-40DD-AFC4-6F175D3DCCD1}">
              <a14:hiddenFill xmlns:a14="http://schemas.microsoft.com/office/drawing/2010/main">
                <a:solidFill>
                  <a:srgbClr val="FFFFFF"/>
                </a:solidFill>
              </a14:hiddenFill>
            </a:ext>
          </a:extLst>
        </p:spPr>
      </p:pic>
      <p:pic>
        <p:nvPicPr>
          <p:cNvPr id="259079" name="mos.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187450" y="573405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iterate type="lt">
                                    <p:tmPct val="10000"/>
                                  </p:iterate>
                                  <p:childTnLst>
                                    <p:set>
                                      <p:cBhvr>
                                        <p:cTn id="6" dur="1" fill="hold">
                                          <p:stCondLst>
                                            <p:cond delay="0"/>
                                          </p:stCondLst>
                                        </p:cTn>
                                        <p:tgtEl>
                                          <p:spTgt spid="259075">
                                            <p:txEl>
                                              <p:pRg st="0" end="0"/>
                                            </p:txEl>
                                          </p:spTgt>
                                        </p:tgtEl>
                                        <p:attrNameLst>
                                          <p:attrName>style.visibility</p:attrName>
                                        </p:attrNameLst>
                                      </p:cBhvr>
                                      <p:to>
                                        <p:strVal val="visible"/>
                                      </p:to>
                                    </p:set>
                                    <p:animEffect transition="in" filter="wipe(up)">
                                      <p:cBhvr>
                                        <p:cTn id="7" dur="500"/>
                                        <p:tgtEl>
                                          <p:spTgt spid="259075">
                                            <p:txEl>
                                              <p:pRg st="0" end="0"/>
                                            </p:txEl>
                                          </p:spTgt>
                                        </p:tgtEl>
                                      </p:cBhvr>
                                    </p:animEffect>
                                  </p:childTnLst>
                                </p:cTn>
                              </p:par>
                            </p:childTnLst>
                          </p:cTn>
                        </p:par>
                        <p:par>
                          <p:cTn id="8" fill="hold" nodeType="afterGroup">
                            <p:stCondLst>
                              <p:cond delay="24950"/>
                            </p:stCondLst>
                            <p:childTnLst>
                              <p:par>
                                <p:cTn id="9" presetID="22" presetClass="entr" presetSubtype="8" fill="hold" nodeType="afterEffect">
                                  <p:stCondLst>
                                    <p:cond delay="0"/>
                                  </p:stCondLst>
                                  <p:iterate type="lt">
                                    <p:tmPct val="10000"/>
                                  </p:iterate>
                                  <p:childTnLst>
                                    <p:set>
                                      <p:cBhvr>
                                        <p:cTn id="10" dur="1" fill="hold">
                                          <p:stCondLst>
                                            <p:cond delay="0"/>
                                          </p:stCondLst>
                                        </p:cTn>
                                        <p:tgtEl>
                                          <p:spTgt spid="259075">
                                            <p:txEl>
                                              <p:pRg st="1" end="1"/>
                                            </p:txEl>
                                          </p:spTgt>
                                        </p:tgtEl>
                                        <p:attrNameLst>
                                          <p:attrName>style.visibility</p:attrName>
                                        </p:attrNameLst>
                                      </p:cBhvr>
                                      <p:to>
                                        <p:strVal val="visible"/>
                                      </p:to>
                                    </p:set>
                                    <p:animEffect transition="in" filter="wipe(left)">
                                      <p:cBhvr>
                                        <p:cTn id="11" dur="500"/>
                                        <p:tgtEl>
                                          <p:spTgt spid="259075">
                                            <p:txEl>
                                              <p:pRg st="1" end="1"/>
                                            </p:txEl>
                                          </p:spTgt>
                                        </p:tgtEl>
                                      </p:cBhvr>
                                    </p:animEffect>
                                  </p:childTnLst>
                                </p:cTn>
                              </p:par>
                            </p:childTnLst>
                          </p:cTn>
                        </p:par>
                        <p:par>
                          <p:cTn id="12" fill="hold" nodeType="afterGroup">
                            <p:stCondLst>
                              <p:cond delay="30300"/>
                            </p:stCondLst>
                            <p:childTnLst>
                              <p:par>
                                <p:cTn id="13" presetID="22" presetClass="entr" presetSubtype="2" fill="hold" nodeType="afterEffect">
                                  <p:stCondLst>
                                    <p:cond delay="0"/>
                                  </p:stCondLst>
                                  <p:iterate type="wd">
                                    <p:tmPct val="10000"/>
                                  </p:iterate>
                                  <p:childTnLst>
                                    <p:set>
                                      <p:cBhvr>
                                        <p:cTn id="14" dur="1" fill="hold">
                                          <p:stCondLst>
                                            <p:cond delay="0"/>
                                          </p:stCondLst>
                                        </p:cTn>
                                        <p:tgtEl>
                                          <p:spTgt spid="259075">
                                            <p:txEl>
                                              <p:pRg st="2" end="2"/>
                                            </p:txEl>
                                          </p:spTgt>
                                        </p:tgtEl>
                                        <p:attrNameLst>
                                          <p:attrName>style.visibility</p:attrName>
                                        </p:attrNameLst>
                                      </p:cBhvr>
                                      <p:to>
                                        <p:strVal val="visible"/>
                                      </p:to>
                                    </p:set>
                                    <p:animEffect transition="in" filter="wipe(right)">
                                      <p:cBhvr>
                                        <p:cTn id="15" dur="2000"/>
                                        <p:tgtEl>
                                          <p:spTgt spid="259075">
                                            <p:txEl>
                                              <p:pRg st="2" end="2"/>
                                            </p:txEl>
                                          </p:spTgt>
                                        </p:tgtEl>
                                      </p:cBhvr>
                                    </p:animEffect>
                                  </p:childTnLst>
                                </p:cTn>
                              </p:par>
                            </p:childTnLst>
                          </p:cTn>
                        </p:par>
                        <p:par>
                          <p:cTn id="16" fill="hold" nodeType="afterGroup">
                            <p:stCondLst>
                              <p:cond delay="38300"/>
                            </p:stCondLst>
                            <p:childTnLst>
                              <p:par>
                                <p:cTn id="17" presetID="22" presetClass="entr" presetSubtype="4" fill="hold" nodeType="afterEffect">
                                  <p:stCondLst>
                                    <p:cond delay="1000"/>
                                  </p:stCondLst>
                                  <p:childTnLst>
                                    <p:set>
                                      <p:cBhvr>
                                        <p:cTn id="18" dur="1" fill="hold">
                                          <p:stCondLst>
                                            <p:cond delay="0"/>
                                          </p:stCondLst>
                                        </p:cTn>
                                        <p:tgtEl>
                                          <p:spTgt spid="259076"/>
                                        </p:tgtEl>
                                        <p:attrNameLst>
                                          <p:attrName>style.visibility</p:attrName>
                                        </p:attrNameLst>
                                      </p:cBhvr>
                                      <p:to>
                                        <p:strVal val="visible"/>
                                      </p:to>
                                    </p:set>
                                    <p:animEffect transition="in" filter="wipe(down)">
                                      <p:cBhvr>
                                        <p:cTn id="19" dur="500"/>
                                        <p:tgtEl>
                                          <p:spTgt spid="259076"/>
                                        </p:tgtEl>
                                      </p:cBhvr>
                                    </p:animEffect>
                                  </p:childTnLst>
                                </p:cTn>
                              </p:par>
                            </p:childTnLst>
                          </p:cTn>
                        </p:par>
                        <p:par>
                          <p:cTn id="20" fill="hold" nodeType="afterGroup">
                            <p:stCondLst>
                              <p:cond delay="39800"/>
                            </p:stCondLst>
                            <p:childTnLst>
                              <p:par>
                                <p:cTn id="21" presetID="22" presetClass="exit" presetSubtype="1" fill="hold" nodeType="afterEffect">
                                  <p:stCondLst>
                                    <p:cond delay="1000"/>
                                  </p:stCondLst>
                                  <p:childTnLst>
                                    <p:animEffect transition="out" filter="wipe(up)">
                                      <p:cBhvr>
                                        <p:cTn id="22" dur="1000"/>
                                        <p:tgtEl>
                                          <p:spTgt spid="259076"/>
                                        </p:tgtEl>
                                      </p:cBhvr>
                                    </p:animEffect>
                                    <p:set>
                                      <p:cBhvr>
                                        <p:cTn id="23" dur="1" fill="hold">
                                          <p:stCondLst>
                                            <p:cond delay="999"/>
                                          </p:stCondLst>
                                        </p:cTn>
                                        <p:tgtEl>
                                          <p:spTgt spid="259076"/>
                                        </p:tgtEl>
                                        <p:attrNameLst>
                                          <p:attrName>style.visibility</p:attrName>
                                        </p:attrNameLst>
                                      </p:cBhvr>
                                      <p:to>
                                        <p:strVal val="hidden"/>
                                      </p:to>
                                    </p:set>
                                  </p:childTnLst>
                                </p:cTn>
                              </p:par>
                              <p:par>
                                <p:cTn id="24" presetID="1" presetClass="mediacall" presetSubtype="0" fill="hold" nodeType="withEffect">
                                  <p:stCondLst>
                                    <p:cond delay="0"/>
                                  </p:stCondLst>
                                  <p:childTnLst>
                                    <p:cmd type="call" cmd="playFrom(0.0)">
                                      <p:cBhvr>
                                        <p:cTn id="25" dur="1" fill="hold"/>
                                        <p:tgtEl>
                                          <p:spTgt spid="25907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4" showWhenStopped="0">
                <p:cTn id="26" fill="hold" display="0">
                  <p:stCondLst>
                    <p:cond delay="indefinite"/>
                  </p:stCondLst>
                  <p:endCondLst>
                    <p:cond evt="onPrev" delay="0">
                      <p:tgtEl>
                        <p:sldTgt/>
                      </p:tgtEl>
                    </p:cond>
                    <p:cond evt="onStopAudio" delay="0">
                      <p:tgtEl>
                        <p:sldTgt/>
                      </p:tgtEl>
                    </p:cond>
                  </p:endCondLst>
                </p:cTn>
                <p:tgtEl>
                  <p:spTgt spid="259079"/>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100000">
              <a:srgbClr val="00FF00"/>
            </a:gs>
          </a:gsLst>
          <a:lin ang="5400000" scaled="1"/>
        </a:gradFill>
        <a:effectLst/>
      </p:bgPr>
    </p:bg>
    <p:spTree>
      <p:nvGrpSpPr>
        <p:cNvPr id="1" name=""/>
        <p:cNvGrpSpPr/>
        <p:nvPr/>
      </p:nvGrpSpPr>
      <p:grpSpPr>
        <a:xfrm>
          <a:off x="0" y="0"/>
          <a:ext cx="0" cy="0"/>
          <a:chOff x="0" y="0"/>
          <a:chExt cx="0" cy="0"/>
        </a:xfrm>
      </p:grpSpPr>
      <p:sp>
        <p:nvSpPr>
          <p:cNvPr id="121861" name="Rectangle 5"/>
          <p:cNvSpPr>
            <a:spLocks noChangeArrowheads="1"/>
          </p:cNvSpPr>
          <p:nvPr/>
        </p:nvSpPr>
        <p:spPr bwMode="auto">
          <a:xfrm>
            <a:off x="2987675" y="1052513"/>
            <a:ext cx="1841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buClr>
                <a:schemeClr val="hlink"/>
              </a:buClr>
            </a:pPr>
            <a:endParaRPr lang="ru-RU" altLang="ru-RU" sz="1600" b="1">
              <a:latin typeface="Arial" panose="020B0604020202020204" pitchFamily="34" charset="0"/>
            </a:endParaRPr>
          </a:p>
        </p:txBody>
      </p:sp>
      <p:sp>
        <p:nvSpPr>
          <p:cNvPr id="121863" name="Rectangle 7"/>
          <p:cNvSpPr>
            <a:spLocks noGrp="1" noChangeArrowheads="1"/>
          </p:cNvSpPr>
          <p:nvPr>
            <p:ph type="title"/>
          </p:nvPr>
        </p:nvSpPr>
        <p:spPr>
          <a:xfrm>
            <a:off x="457200" y="274638"/>
            <a:ext cx="8229600" cy="777875"/>
          </a:xfrm>
        </p:spPr>
        <p:txBody>
          <a:bodyPr/>
          <a:lstStyle/>
          <a:p>
            <a:r>
              <a:rPr lang="ru-RU" altLang="ru-RU" sz="2400"/>
              <a:t>Освобождение территории СССР и европейских стран.</a:t>
            </a:r>
          </a:p>
        </p:txBody>
      </p:sp>
      <p:sp>
        <p:nvSpPr>
          <p:cNvPr id="121864" name="Text Box 8"/>
          <p:cNvSpPr txBox="1">
            <a:spLocks noChangeArrowheads="1"/>
          </p:cNvSpPr>
          <p:nvPr/>
        </p:nvSpPr>
        <p:spPr bwMode="auto">
          <a:xfrm>
            <a:off x="1476375" y="1052513"/>
            <a:ext cx="6442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1600">
                <a:latin typeface="Arial" panose="020B0604020202020204" pitchFamily="34" charset="0"/>
              </a:rPr>
              <a:t>Победа над нацизмом в Европе (январь 1944 г.- май 1945 г.)</a:t>
            </a:r>
          </a:p>
        </p:txBody>
      </p:sp>
      <p:pic>
        <p:nvPicPr>
          <p:cNvPr id="121866" name="Picture 10" descr="152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57338"/>
            <a:ext cx="3744913" cy="2378075"/>
          </a:xfrm>
          <a:prstGeom prst="rect">
            <a:avLst/>
          </a:prstGeom>
          <a:noFill/>
          <a:extLst>
            <a:ext uri="{909E8E84-426E-40DD-AFC4-6F175D3DCCD1}">
              <a14:hiddenFill xmlns:a14="http://schemas.microsoft.com/office/drawing/2010/main">
                <a:solidFill>
                  <a:srgbClr val="FFFFFF"/>
                </a:solidFill>
              </a14:hiddenFill>
            </a:ext>
          </a:extLst>
        </p:spPr>
      </p:pic>
      <p:pic>
        <p:nvPicPr>
          <p:cNvPr id="121867" name="Picture 11" descr="222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628775"/>
            <a:ext cx="4033837" cy="2376488"/>
          </a:xfrm>
          <a:prstGeom prst="rect">
            <a:avLst/>
          </a:prstGeom>
          <a:noFill/>
          <a:extLst>
            <a:ext uri="{909E8E84-426E-40DD-AFC4-6F175D3DCCD1}">
              <a14:hiddenFill xmlns:a14="http://schemas.microsoft.com/office/drawing/2010/main">
                <a:solidFill>
                  <a:srgbClr val="FFFFFF"/>
                </a:solidFill>
              </a14:hiddenFill>
            </a:ext>
          </a:extLst>
        </p:spPr>
      </p:pic>
      <p:sp>
        <p:nvSpPr>
          <p:cNvPr id="121868" name="Text Box 12"/>
          <p:cNvSpPr txBox="1">
            <a:spLocks noChangeArrowheads="1"/>
          </p:cNvSpPr>
          <p:nvPr/>
        </p:nvSpPr>
        <p:spPr bwMode="auto">
          <a:xfrm>
            <a:off x="4859338" y="3716338"/>
            <a:ext cx="3816350" cy="3048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1400">
                <a:solidFill>
                  <a:srgbClr val="3366CC"/>
                </a:solidFill>
              </a:rPr>
              <a:t>Освобождение пленных из концлагерей</a:t>
            </a:r>
          </a:p>
        </p:txBody>
      </p:sp>
      <p:sp>
        <p:nvSpPr>
          <p:cNvPr id="121869" name="Text Box 13"/>
          <p:cNvSpPr txBox="1">
            <a:spLocks noChangeArrowheads="1"/>
          </p:cNvSpPr>
          <p:nvPr/>
        </p:nvSpPr>
        <p:spPr bwMode="auto">
          <a:xfrm>
            <a:off x="323850" y="3644900"/>
            <a:ext cx="3654425" cy="3048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1400">
                <a:solidFill>
                  <a:srgbClr val="0066FF"/>
                </a:solidFill>
              </a:rPr>
              <a:t>Советские солдаты в пригороде Берлина</a:t>
            </a:r>
          </a:p>
        </p:txBody>
      </p:sp>
      <p:pic>
        <p:nvPicPr>
          <p:cNvPr id="121870" name="Picture 14" descr="1945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076700"/>
            <a:ext cx="3168650" cy="2447925"/>
          </a:xfrm>
          <a:prstGeom prst="rect">
            <a:avLst/>
          </a:prstGeom>
          <a:noFill/>
          <a:extLst>
            <a:ext uri="{909E8E84-426E-40DD-AFC4-6F175D3DCCD1}">
              <a14:hiddenFill xmlns:a14="http://schemas.microsoft.com/office/drawing/2010/main">
                <a:solidFill>
                  <a:srgbClr val="FFFFFF"/>
                </a:solidFill>
              </a14:hiddenFill>
            </a:ext>
          </a:extLst>
        </p:spPr>
      </p:pic>
      <p:sp>
        <p:nvSpPr>
          <p:cNvPr id="121871" name="Text Box 15"/>
          <p:cNvSpPr txBox="1">
            <a:spLocks noChangeArrowheads="1"/>
          </p:cNvSpPr>
          <p:nvPr/>
        </p:nvSpPr>
        <p:spPr bwMode="auto">
          <a:xfrm>
            <a:off x="2771775" y="6553200"/>
            <a:ext cx="2774950" cy="3048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1400"/>
              <a:t>Разрушенные города в Европе</a:t>
            </a:r>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121863"/>
                                        </p:tgtEl>
                                        <p:attrNameLst>
                                          <p:attrName>style.visibility</p:attrName>
                                        </p:attrNameLst>
                                      </p:cBhvr>
                                      <p:to>
                                        <p:strVal val="visible"/>
                                      </p:to>
                                    </p:set>
                                    <p:animEffect transition="in" filter="fade">
                                      <p:cBhvr>
                                        <p:cTn id="7" dur="1000"/>
                                        <p:tgtEl>
                                          <p:spTgt spid="121863"/>
                                        </p:tgtEl>
                                      </p:cBhvr>
                                    </p:animEffect>
                                    <p:anim calcmode="lin" valueType="num">
                                      <p:cBhvr>
                                        <p:cTn id="8" dur="1000" fill="hold"/>
                                        <p:tgtEl>
                                          <p:spTgt spid="121863"/>
                                        </p:tgtEl>
                                        <p:attrNameLst>
                                          <p:attrName>ppt_x</p:attrName>
                                        </p:attrNameLst>
                                      </p:cBhvr>
                                      <p:tavLst>
                                        <p:tav tm="0">
                                          <p:val>
                                            <p:strVal val="#ppt_x"/>
                                          </p:val>
                                        </p:tav>
                                        <p:tav tm="100000">
                                          <p:val>
                                            <p:strVal val="#ppt_x"/>
                                          </p:val>
                                        </p:tav>
                                      </p:tavLst>
                                    </p:anim>
                                    <p:anim calcmode="lin" valueType="num">
                                      <p:cBhvr>
                                        <p:cTn id="9" dur="1000" fill="hold"/>
                                        <p:tgtEl>
                                          <p:spTgt spid="12186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600"/>
                            </p:stCondLst>
                            <p:childTnLst>
                              <p:par>
                                <p:cTn id="11" presetID="42" presetClass="entr" presetSubtype="0" fill="hold" grpId="0" nodeType="afterEffect">
                                  <p:stCondLst>
                                    <p:cond delay="0"/>
                                  </p:stCondLst>
                                  <p:iterate type="wd">
                                    <p:tmPct val="10000"/>
                                  </p:iterate>
                                  <p:childTnLst>
                                    <p:set>
                                      <p:cBhvr>
                                        <p:cTn id="12" dur="1" fill="hold">
                                          <p:stCondLst>
                                            <p:cond delay="0"/>
                                          </p:stCondLst>
                                        </p:cTn>
                                        <p:tgtEl>
                                          <p:spTgt spid="121864"/>
                                        </p:tgtEl>
                                        <p:attrNameLst>
                                          <p:attrName>style.visibility</p:attrName>
                                        </p:attrNameLst>
                                      </p:cBhvr>
                                      <p:to>
                                        <p:strVal val="visible"/>
                                      </p:to>
                                    </p:set>
                                    <p:animEffect transition="in" filter="fade">
                                      <p:cBhvr>
                                        <p:cTn id="13" dur="2000"/>
                                        <p:tgtEl>
                                          <p:spTgt spid="121864"/>
                                        </p:tgtEl>
                                      </p:cBhvr>
                                    </p:animEffect>
                                    <p:anim calcmode="lin" valueType="num">
                                      <p:cBhvr>
                                        <p:cTn id="14" dur="2000" fill="hold"/>
                                        <p:tgtEl>
                                          <p:spTgt spid="121864"/>
                                        </p:tgtEl>
                                        <p:attrNameLst>
                                          <p:attrName>ppt_x</p:attrName>
                                        </p:attrNameLst>
                                      </p:cBhvr>
                                      <p:tavLst>
                                        <p:tav tm="0">
                                          <p:val>
                                            <p:strVal val="#ppt_x"/>
                                          </p:val>
                                        </p:tav>
                                        <p:tav tm="100000">
                                          <p:val>
                                            <p:strVal val="#ppt_x"/>
                                          </p:val>
                                        </p:tav>
                                      </p:tavLst>
                                    </p:anim>
                                    <p:anim calcmode="lin" valueType="num">
                                      <p:cBhvr>
                                        <p:cTn id="15" dur="2000" fill="hold"/>
                                        <p:tgtEl>
                                          <p:spTgt spid="12186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6200"/>
                            </p:stCondLst>
                            <p:childTnLst>
                              <p:par>
                                <p:cTn id="17" presetID="29" presetClass="entr" presetSubtype="0" fill="hold" nodeType="afterEffect">
                                  <p:stCondLst>
                                    <p:cond delay="1000"/>
                                  </p:stCondLst>
                                  <p:childTnLst>
                                    <p:set>
                                      <p:cBhvr>
                                        <p:cTn id="18" dur="1" fill="hold">
                                          <p:stCondLst>
                                            <p:cond delay="0"/>
                                          </p:stCondLst>
                                        </p:cTn>
                                        <p:tgtEl>
                                          <p:spTgt spid="121866"/>
                                        </p:tgtEl>
                                        <p:attrNameLst>
                                          <p:attrName>style.visibility</p:attrName>
                                        </p:attrNameLst>
                                      </p:cBhvr>
                                      <p:to>
                                        <p:strVal val="visible"/>
                                      </p:to>
                                    </p:set>
                                    <p:anim calcmode="lin" valueType="num">
                                      <p:cBhvr>
                                        <p:cTn id="19" dur="1000" fill="hold"/>
                                        <p:tgtEl>
                                          <p:spTgt spid="121866"/>
                                        </p:tgtEl>
                                        <p:attrNameLst>
                                          <p:attrName>ppt_x</p:attrName>
                                        </p:attrNameLst>
                                      </p:cBhvr>
                                      <p:tavLst>
                                        <p:tav tm="0">
                                          <p:val>
                                            <p:strVal val="#ppt_x-.2"/>
                                          </p:val>
                                        </p:tav>
                                        <p:tav tm="100000">
                                          <p:val>
                                            <p:strVal val="#ppt_x"/>
                                          </p:val>
                                        </p:tav>
                                      </p:tavLst>
                                    </p:anim>
                                    <p:anim calcmode="lin" valueType="num">
                                      <p:cBhvr>
                                        <p:cTn id="20" dur="1000" fill="hold"/>
                                        <p:tgtEl>
                                          <p:spTgt spid="12186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1866"/>
                                        </p:tgtEl>
                                      </p:cBhvr>
                                    </p:animEffect>
                                  </p:childTnLst>
                                </p:cTn>
                              </p:par>
                              <p:par>
                                <p:cTn id="22" presetID="29" presetClass="entr" presetSubtype="0" fill="hold" grpId="0" nodeType="withEffect">
                                  <p:stCondLst>
                                    <p:cond delay="1000"/>
                                  </p:stCondLst>
                                  <p:childTnLst>
                                    <p:set>
                                      <p:cBhvr>
                                        <p:cTn id="23" dur="1" fill="hold">
                                          <p:stCondLst>
                                            <p:cond delay="0"/>
                                          </p:stCondLst>
                                        </p:cTn>
                                        <p:tgtEl>
                                          <p:spTgt spid="121869"/>
                                        </p:tgtEl>
                                        <p:attrNameLst>
                                          <p:attrName>style.visibility</p:attrName>
                                        </p:attrNameLst>
                                      </p:cBhvr>
                                      <p:to>
                                        <p:strVal val="visible"/>
                                      </p:to>
                                    </p:set>
                                    <p:anim calcmode="lin" valueType="num">
                                      <p:cBhvr>
                                        <p:cTn id="24" dur="1000" fill="hold"/>
                                        <p:tgtEl>
                                          <p:spTgt spid="121869"/>
                                        </p:tgtEl>
                                        <p:attrNameLst>
                                          <p:attrName>ppt_x</p:attrName>
                                        </p:attrNameLst>
                                      </p:cBhvr>
                                      <p:tavLst>
                                        <p:tav tm="0">
                                          <p:val>
                                            <p:strVal val="#ppt_x-.2"/>
                                          </p:val>
                                        </p:tav>
                                        <p:tav tm="100000">
                                          <p:val>
                                            <p:strVal val="#ppt_x"/>
                                          </p:val>
                                        </p:tav>
                                      </p:tavLst>
                                    </p:anim>
                                    <p:anim calcmode="lin" valueType="num">
                                      <p:cBhvr>
                                        <p:cTn id="25" dur="1000" fill="hold"/>
                                        <p:tgtEl>
                                          <p:spTgt spid="12186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21869"/>
                                        </p:tgtEl>
                                      </p:cBhvr>
                                    </p:animEffect>
                                  </p:childTnLst>
                                </p:cTn>
                              </p:par>
                            </p:childTnLst>
                          </p:cTn>
                        </p:par>
                        <p:par>
                          <p:cTn id="27" fill="hold" nodeType="afterGroup">
                            <p:stCondLst>
                              <p:cond delay="8200"/>
                            </p:stCondLst>
                            <p:childTnLst>
                              <p:par>
                                <p:cTn id="28" presetID="22" presetClass="entr" presetSubtype="2" fill="hold" nodeType="afterEffect">
                                  <p:stCondLst>
                                    <p:cond delay="1000"/>
                                  </p:stCondLst>
                                  <p:childTnLst>
                                    <p:set>
                                      <p:cBhvr>
                                        <p:cTn id="29" dur="1" fill="hold">
                                          <p:stCondLst>
                                            <p:cond delay="0"/>
                                          </p:stCondLst>
                                        </p:cTn>
                                        <p:tgtEl>
                                          <p:spTgt spid="121867"/>
                                        </p:tgtEl>
                                        <p:attrNameLst>
                                          <p:attrName>style.visibility</p:attrName>
                                        </p:attrNameLst>
                                      </p:cBhvr>
                                      <p:to>
                                        <p:strVal val="visible"/>
                                      </p:to>
                                    </p:set>
                                    <p:animEffect transition="in" filter="wipe(right)">
                                      <p:cBhvr>
                                        <p:cTn id="30" dur="1000"/>
                                        <p:tgtEl>
                                          <p:spTgt spid="121867"/>
                                        </p:tgtEl>
                                      </p:cBhvr>
                                    </p:animEffect>
                                  </p:childTnLst>
                                </p:cTn>
                              </p:par>
                              <p:par>
                                <p:cTn id="31" presetID="22" presetClass="entr" presetSubtype="2" fill="hold" grpId="0" nodeType="withEffect">
                                  <p:stCondLst>
                                    <p:cond delay="1500"/>
                                  </p:stCondLst>
                                  <p:childTnLst>
                                    <p:set>
                                      <p:cBhvr>
                                        <p:cTn id="32" dur="1" fill="hold">
                                          <p:stCondLst>
                                            <p:cond delay="0"/>
                                          </p:stCondLst>
                                        </p:cTn>
                                        <p:tgtEl>
                                          <p:spTgt spid="121868"/>
                                        </p:tgtEl>
                                        <p:attrNameLst>
                                          <p:attrName>style.visibility</p:attrName>
                                        </p:attrNameLst>
                                      </p:cBhvr>
                                      <p:to>
                                        <p:strVal val="visible"/>
                                      </p:to>
                                    </p:set>
                                    <p:animEffect transition="in" filter="wipe(right)">
                                      <p:cBhvr>
                                        <p:cTn id="33" dur="1000"/>
                                        <p:tgtEl>
                                          <p:spTgt spid="121868"/>
                                        </p:tgtEl>
                                      </p:cBhvr>
                                    </p:animEffect>
                                  </p:childTnLst>
                                </p:cTn>
                              </p:par>
                            </p:childTnLst>
                          </p:cTn>
                        </p:par>
                        <p:par>
                          <p:cTn id="34" fill="hold" nodeType="afterGroup">
                            <p:stCondLst>
                              <p:cond delay="10700"/>
                            </p:stCondLst>
                            <p:childTnLst>
                              <p:par>
                                <p:cTn id="35" presetID="22" presetClass="entr" presetSubtype="4" fill="hold" nodeType="afterEffect">
                                  <p:stCondLst>
                                    <p:cond delay="1500"/>
                                  </p:stCondLst>
                                  <p:childTnLst>
                                    <p:set>
                                      <p:cBhvr>
                                        <p:cTn id="36" dur="1" fill="hold">
                                          <p:stCondLst>
                                            <p:cond delay="0"/>
                                          </p:stCondLst>
                                        </p:cTn>
                                        <p:tgtEl>
                                          <p:spTgt spid="121870"/>
                                        </p:tgtEl>
                                        <p:attrNameLst>
                                          <p:attrName>style.visibility</p:attrName>
                                        </p:attrNameLst>
                                      </p:cBhvr>
                                      <p:to>
                                        <p:strVal val="visible"/>
                                      </p:to>
                                    </p:set>
                                    <p:animEffect transition="in" filter="wipe(down)">
                                      <p:cBhvr>
                                        <p:cTn id="37" dur="2000"/>
                                        <p:tgtEl>
                                          <p:spTgt spid="121870"/>
                                        </p:tgtEl>
                                      </p:cBhvr>
                                    </p:animEffect>
                                  </p:childTnLst>
                                </p:cTn>
                              </p:par>
                              <p:par>
                                <p:cTn id="38" presetID="22" presetClass="entr" presetSubtype="4" fill="hold" grpId="0" nodeType="withEffect">
                                  <p:stCondLst>
                                    <p:cond delay="2000"/>
                                  </p:stCondLst>
                                  <p:childTnLst>
                                    <p:set>
                                      <p:cBhvr>
                                        <p:cTn id="39" dur="1" fill="hold">
                                          <p:stCondLst>
                                            <p:cond delay="0"/>
                                          </p:stCondLst>
                                        </p:cTn>
                                        <p:tgtEl>
                                          <p:spTgt spid="121871"/>
                                        </p:tgtEl>
                                        <p:attrNameLst>
                                          <p:attrName>style.visibility</p:attrName>
                                        </p:attrNameLst>
                                      </p:cBhvr>
                                      <p:to>
                                        <p:strVal val="visible"/>
                                      </p:to>
                                    </p:set>
                                    <p:animEffect transition="in" filter="wipe(down)">
                                      <p:cBhvr>
                                        <p:cTn id="40" dur="2000"/>
                                        <p:tgtEl>
                                          <p:spTgt spid="121871"/>
                                        </p:tgtEl>
                                      </p:cBhvr>
                                    </p:animEffect>
                                  </p:childTnLst>
                                </p:cTn>
                              </p:par>
                            </p:childTnLst>
                          </p:cTn>
                        </p:par>
                        <p:par>
                          <p:cTn id="41" fill="hold" nodeType="afterGroup">
                            <p:stCondLst>
                              <p:cond delay="14700"/>
                            </p:stCondLst>
                            <p:childTnLst>
                              <p:par>
                                <p:cTn id="42" presetID="22" presetClass="exit" presetSubtype="4" fill="hold" grpId="1" nodeType="afterEffect">
                                  <p:stCondLst>
                                    <p:cond delay="0"/>
                                  </p:stCondLst>
                                  <p:iterate type="wd">
                                    <p:tmPct val="0"/>
                                  </p:iterate>
                                  <p:childTnLst>
                                    <p:animEffect transition="out" filter="wipe(down)">
                                      <p:cBhvr>
                                        <p:cTn id="43" dur="1000"/>
                                        <p:tgtEl>
                                          <p:spTgt spid="121863"/>
                                        </p:tgtEl>
                                      </p:cBhvr>
                                    </p:animEffect>
                                    <p:set>
                                      <p:cBhvr>
                                        <p:cTn id="44" dur="1" fill="hold">
                                          <p:stCondLst>
                                            <p:cond delay="999"/>
                                          </p:stCondLst>
                                        </p:cTn>
                                        <p:tgtEl>
                                          <p:spTgt spid="121863"/>
                                        </p:tgtEl>
                                        <p:attrNameLst>
                                          <p:attrName>style.visibility</p:attrName>
                                        </p:attrNameLst>
                                      </p:cBhvr>
                                      <p:to>
                                        <p:strVal val="hidden"/>
                                      </p:to>
                                    </p:set>
                                  </p:childTnLst>
                                </p:cTn>
                              </p:par>
                            </p:childTnLst>
                          </p:cTn>
                        </p:par>
                        <p:par>
                          <p:cTn id="45" fill="hold" nodeType="afterGroup">
                            <p:stCondLst>
                              <p:cond delay="15700"/>
                            </p:stCondLst>
                            <p:childTnLst>
                              <p:par>
                                <p:cTn id="46" presetID="22" presetClass="exit" presetSubtype="4" fill="hold" grpId="1" nodeType="afterEffect">
                                  <p:stCondLst>
                                    <p:cond delay="0"/>
                                  </p:stCondLst>
                                  <p:iterate type="wd">
                                    <p:tmPct val="0"/>
                                  </p:iterate>
                                  <p:childTnLst>
                                    <p:animEffect transition="out" filter="wipe(down)">
                                      <p:cBhvr>
                                        <p:cTn id="47" dur="2000"/>
                                        <p:tgtEl>
                                          <p:spTgt spid="121864"/>
                                        </p:tgtEl>
                                      </p:cBhvr>
                                    </p:animEffect>
                                    <p:set>
                                      <p:cBhvr>
                                        <p:cTn id="48" dur="1" fill="hold">
                                          <p:stCondLst>
                                            <p:cond delay="1999"/>
                                          </p:stCondLst>
                                        </p:cTn>
                                        <p:tgtEl>
                                          <p:spTgt spid="1218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3" grpId="0"/>
      <p:bldP spid="121863" grpId="1"/>
      <p:bldP spid="121864" grpId="0"/>
      <p:bldP spid="121864" grpId="1"/>
      <p:bldP spid="121868" grpId="0" animBg="1"/>
      <p:bldP spid="121869" grpId="0" animBg="1"/>
      <p:bldP spid="1218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rgbClr val="CCFFCC"/>
            </a:gs>
          </a:gsLst>
          <a:path path="shape">
            <a:fillToRect l="50000" t="50000" r="50000" b="50000"/>
          </a:path>
        </a:gra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11188" y="1125538"/>
            <a:ext cx="8158162" cy="5327650"/>
          </a:xfrm>
        </p:spPr>
        <p:txBody>
          <a:bodyPr/>
          <a:lstStyle/>
          <a:p>
            <a:pPr>
              <a:buFontTx/>
              <a:buChar char="•"/>
            </a:pPr>
            <a:r>
              <a:rPr lang="ru-RU" altLang="ru-RU" sz="1600"/>
              <a:t> </a:t>
            </a:r>
            <a:r>
              <a:rPr lang="ru-RU" altLang="ru-RU" sz="1800">
                <a:solidFill>
                  <a:srgbClr val="00FFFF"/>
                </a:solidFill>
              </a:rPr>
              <a:t>Важнейшие военно – политические события этого периода определялись все возрастающей мощью  военно-экономического потенциала антигитлеровской коалиции, решительными победаносными действиями советских ВС и активизацией борьбы англо-американских союзных войск в Европе и Азиатско-Тихоокеанском регионе, завершившихся полным разгромом нацизма.</a:t>
            </a:r>
            <a:br>
              <a:rPr lang="ru-RU" altLang="ru-RU" sz="1800">
                <a:solidFill>
                  <a:srgbClr val="00FFFF"/>
                </a:solidFill>
              </a:rPr>
            </a:br>
            <a:r>
              <a:rPr lang="ru-RU" altLang="ru-RU" sz="1800">
                <a:solidFill>
                  <a:srgbClr val="00FFFF"/>
                </a:solidFill>
              </a:rPr>
              <a:t>   К началу 1944г. Положение Германии резко ухудшилось, истощались её материальные и людские резервы. Однако враг был ешё силен. ВС Германии и ее союзников на советско-германском фронте состовляли около 5 млн человек (236 дивизий и 18 бригад ), 5,4 тыс. танков и штурмовых орудий, до 55 тыс. орудий и миномётов, более 3 тыс. самолетов. Командование вермахта перешло к жесткой позиционной обороне. В действущей армии СССР к 1944г. Находилось свыше 6,3 млн человек, имелосьсвыше 5 тыс. танков и САУ , свыше 95 тыс. орудий и минометов, 10 тыс. самолётов. Производство военной техники в СССР в 1944г. Достигло своего апогея. Советские военные заводы производили танков в 7-8 раз , орудий в 6 раз, миномётов почти в 8 раз , самолетов в 4 раза больше, чем перед войной.</a:t>
            </a:r>
            <a:br>
              <a:rPr lang="ru-RU" altLang="ru-RU" sz="1800">
                <a:solidFill>
                  <a:srgbClr val="00FFFF"/>
                </a:solidFill>
              </a:rPr>
            </a:br>
            <a:endParaRPr lang="ru-RU" altLang="ru-RU" sz="1800">
              <a:solidFill>
                <a:srgbClr val="00FFFF"/>
              </a:solidFill>
            </a:endParaRPr>
          </a:p>
        </p:txBody>
      </p:sp>
      <p:sp>
        <p:nvSpPr>
          <p:cNvPr id="139268" name="Text Box 4"/>
          <p:cNvSpPr txBox="1">
            <a:spLocks noChangeArrowheads="1"/>
          </p:cNvSpPr>
          <p:nvPr/>
        </p:nvSpPr>
        <p:spPr bwMode="auto">
          <a:xfrm>
            <a:off x="1619250" y="333375"/>
            <a:ext cx="649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a:solidFill>
                  <a:srgbClr val="800080"/>
                </a:solidFill>
                <a:latin typeface="Arial" panose="020B0604020202020204" pitchFamily="34" charset="0"/>
              </a:rPr>
              <a:t>Зимне - весенняя кампания 1944г.</a:t>
            </a:r>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iterate type="wd">
                                    <p:tmPct val="10000"/>
                                  </p:iterate>
                                  <p:childTnLst>
                                    <p:set>
                                      <p:cBhvr>
                                        <p:cTn id="6" dur="1" fill="hold">
                                          <p:stCondLst>
                                            <p:cond delay="0"/>
                                          </p:stCondLst>
                                        </p:cTn>
                                        <p:tgtEl>
                                          <p:spTgt spid="139268"/>
                                        </p:tgtEl>
                                        <p:attrNameLst>
                                          <p:attrName>style.visibility</p:attrName>
                                        </p:attrNameLst>
                                      </p:cBhvr>
                                      <p:to>
                                        <p:strVal val="visible"/>
                                      </p:to>
                                    </p:set>
                                    <p:animEffect transition="in" filter="slide(fromRight)">
                                      <p:cBhvr>
                                        <p:cTn id="7" dur="500"/>
                                        <p:tgtEl>
                                          <p:spTgt spid="139268"/>
                                        </p:tgtEl>
                                      </p:cBhvr>
                                    </p:animEffect>
                                  </p:childTnLst>
                                </p:cTn>
                              </p:par>
                            </p:childTnLst>
                          </p:cTn>
                        </p:par>
                        <p:par>
                          <p:cTn id="8" fill="hold" nodeType="afterGroup">
                            <p:stCondLst>
                              <p:cond delay="750"/>
                            </p:stCondLst>
                            <p:childTnLst>
                              <p:par>
                                <p:cTn id="9" presetID="12" presetClass="entr" presetSubtype="2" fill="hold" grpId="0" nodeType="afterEffect">
                                  <p:stCondLst>
                                    <p:cond delay="0"/>
                                  </p:stCondLst>
                                  <p:iterate type="wd">
                                    <p:tmPct val="10000"/>
                                  </p:iterate>
                                  <p:childTnLst>
                                    <p:set>
                                      <p:cBhvr>
                                        <p:cTn id="10" dur="1" fill="hold">
                                          <p:stCondLst>
                                            <p:cond delay="0"/>
                                          </p:stCondLst>
                                        </p:cTn>
                                        <p:tgtEl>
                                          <p:spTgt spid="139266"/>
                                        </p:tgtEl>
                                        <p:attrNameLst>
                                          <p:attrName>style.visibility</p:attrName>
                                        </p:attrNameLst>
                                      </p:cBhvr>
                                      <p:to>
                                        <p:strVal val="visible"/>
                                      </p:to>
                                    </p:set>
                                    <p:animEffect transition="in" filter="slide(fromRight)">
                                      <p:cBhvr>
                                        <p:cTn id="11" dur="1000"/>
                                        <p:tgtEl>
                                          <p:spTgt spid="139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99FF99"/>
            </a:gs>
          </a:gsLst>
          <a:lin ang="2700000" scaled="1"/>
        </a:gradFill>
        <a:effectLst/>
      </p:bgPr>
    </p:bg>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323850" y="620713"/>
            <a:ext cx="8316913" cy="5976937"/>
          </a:xfrm>
        </p:spPr>
        <p:txBody>
          <a:bodyPr/>
          <a:lstStyle/>
          <a:p>
            <a:r>
              <a:rPr lang="ru-RU" altLang="ru-RU" sz="2000"/>
              <a:t>Верховное главнокомандование поставило перед Красной Армией задачу очистить советскую землю от врага приступить к освобождению европейских стран от оккупантов и закончить войну полным разгромом агрессора на его территории. Главным содержанием зимне-весенней кампании 1944г. Было осуществление последовательных  стратегических операций советских войск в составе четырех Украинских фронтов на Правобережной Украине в полосе протяженностью до 1400 км, в ходе которых  были разгромлены основные силы групп немецко-фашистских армий «Юг» и «А» и открыт выход на государственную границу, в предгорье Карпат и на территорию Румынии. Одновременно  войска Ленинградского ( генерал Л.А.Говоров), Волховского (генерал К.А.Мерецков) и 2-го Прибалтийского фронтов нанесли поражение группе армий «Север», освободив Ленинградскую и часть Калининской области. Весной 1944г. Был очищен от врага Крым. В результате четырёхмесячной кампании советские Вооруженные Силы освободили 329 тыс.кв.км советской территории, разгромили свыше 170 дивизий противника численностью до 1 млн. человек.</a:t>
            </a:r>
            <a:br>
              <a:rPr lang="ru-RU" altLang="ru-RU" sz="2000"/>
            </a:br>
            <a:endParaRPr lang="ru-RU" altLang="ru-RU" sz="2000"/>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iterate type="wd">
                                    <p:tmPct val="10000"/>
                                  </p:iterate>
                                  <p:childTnLst>
                                    <p:set>
                                      <p:cBhvr>
                                        <p:cTn id="6" dur="1" fill="hold">
                                          <p:stCondLst>
                                            <p:cond delay="0"/>
                                          </p:stCondLst>
                                        </p:cTn>
                                        <p:tgtEl>
                                          <p:spTgt spid="324610"/>
                                        </p:tgtEl>
                                        <p:attrNameLst>
                                          <p:attrName>style.visibility</p:attrName>
                                        </p:attrNameLst>
                                      </p:cBhvr>
                                      <p:to>
                                        <p:strVal val="visible"/>
                                      </p:to>
                                    </p:set>
                                    <p:anim calcmode="lin" valueType="num">
                                      <p:cBhvr additive="base">
                                        <p:cTn id="7" dur="2000" fill="hold"/>
                                        <p:tgtEl>
                                          <p:spTgt spid="324610"/>
                                        </p:tgtEl>
                                        <p:attrNameLst>
                                          <p:attrName>ppt_x</p:attrName>
                                        </p:attrNameLst>
                                      </p:cBhvr>
                                      <p:tavLst>
                                        <p:tav tm="0">
                                          <p:val>
                                            <p:strVal val="1+#ppt_w/2"/>
                                          </p:val>
                                        </p:tav>
                                        <p:tav tm="100000">
                                          <p:val>
                                            <p:strVal val="#ppt_x"/>
                                          </p:val>
                                        </p:tav>
                                      </p:tavLst>
                                    </p:anim>
                                    <p:anim calcmode="lin" valueType="num">
                                      <p:cBhvr additive="base">
                                        <p:cTn id="8" dur="2000" fill="hold"/>
                                        <p:tgtEl>
                                          <p:spTgt spid="3246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18900000" scaled="1"/>
        </a:gradFill>
        <a:effectLst/>
      </p:bgPr>
    </p:bg>
    <p:spTree>
      <p:nvGrpSpPr>
        <p:cNvPr id="1" name=""/>
        <p:cNvGrpSpPr/>
        <p:nvPr/>
      </p:nvGrpSpPr>
      <p:grpSpPr>
        <a:xfrm>
          <a:off x="0" y="0"/>
          <a:ext cx="0" cy="0"/>
          <a:chOff x="0" y="0"/>
          <a:chExt cx="0" cy="0"/>
        </a:xfrm>
      </p:grpSpPr>
      <p:sp>
        <p:nvSpPr>
          <p:cNvPr id="260100" name="Rectangle 4"/>
          <p:cNvSpPr>
            <a:spLocks noGrp="1" noChangeArrowheads="1"/>
          </p:cNvSpPr>
          <p:nvPr>
            <p:ph type="body" sz="half" idx="1"/>
          </p:nvPr>
        </p:nvSpPr>
        <p:spPr>
          <a:xfrm>
            <a:off x="539750" y="908050"/>
            <a:ext cx="4464050" cy="5111750"/>
          </a:xfrm>
        </p:spPr>
        <p:txBody>
          <a:bodyPr/>
          <a:lstStyle/>
          <a:p>
            <a:pPr>
              <a:lnSpc>
                <a:spcPct val="80000"/>
              </a:lnSpc>
            </a:pPr>
            <a:r>
              <a:rPr lang="ru-RU" altLang="ru-RU" sz="1400"/>
              <a:t> </a:t>
            </a:r>
            <a:r>
              <a:rPr lang="ru-RU" altLang="ru-RU" sz="2000"/>
              <a:t>В этих благоприятных условиях западные союзники после двухлетней подготовки открыли </a:t>
            </a:r>
            <a:r>
              <a:rPr lang="ru-RU" altLang="ru-RU" sz="2000" i="1"/>
              <a:t>второй фронт </a:t>
            </a:r>
            <a:r>
              <a:rPr lang="ru-RU" altLang="ru-RU" sz="2000"/>
              <a:t>в Европе на севере Франции.</a:t>
            </a:r>
          </a:p>
          <a:p>
            <a:pPr>
              <a:lnSpc>
                <a:spcPct val="80000"/>
              </a:lnSpc>
            </a:pPr>
            <a:r>
              <a:rPr lang="ru-RU" altLang="ru-RU" sz="2000" b="1"/>
              <a:t>6 июня 1944 г. </a:t>
            </a:r>
            <a:r>
              <a:rPr lang="ru-RU" altLang="ru-RU" sz="2000"/>
              <a:t> объединенные англо-американские силы (генерал Д. Эйзенхауэр), насчитавшие свыше 2,8 млн. человек, до 11 тыс. боевых самолётов, свыше 12 тыс. боевых и 41 тыс. транспортных судов, переправившись через пролив Ла-Манш и Па-де-Кале, начали крупнейшую за годы войны десантную Нормандскую операцию («Оверлорд») и в августе вступили в Париж.</a:t>
            </a:r>
            <a:endParaRPr lang="ru-RU" altLang="ru-RU" sz="2000" b="1"/>
          </a:p>
          <a:p>
            <a:pPr>
              <a:lnSpc>
                <a:spcPct val="80000"/>
              </a:lnSpc>
            </a:pPr>
            <a:endParaRPr lang="ru-RU" altLang="ru-RU" sz="2000"/>
          </a:p>
        </p:txBody>
      </p:sp>
      <p:pic>
        <p:nvPicPr>
          <p:cNvPr id="260103" name="Picture 7" descr="j01577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700213"/>
            <a:ext cx="2674937" cy="381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afterEffect">
                                  <p:stCondLst>
                                    <p:cond delay="0"/>
                                  </p:stCondLst>
                                  <p:iterate type="wd">
                                    <p:tmPct val="10000"/>
                                  </p:iterate>
                                  <p:childTnLst>
                                    <p:set>
                                      <p:cBhvr>
                                        <p:cTn id="6" dur="1" fill="hold">
                                          <p:stCondLst>
                                            <p:cond delay="0"/>
                                          </p:stCondLst>
                                        </p:cTn>
                                        <p:tgtEl>
                                          <p:spTgt spid="260100">
                                            <p:txEl>
                                              <p:pRg st="0" end="0"/>
                                            </p:txEl>
                                          </p:spTgt>
                                        </p:tgtEl>
                                        <p:attrNameLst>
                                          <p:attrName>style.visibility</p:attrName>
                                        </p:attrNameLst>
                                      </p:cBhvr>
                                      <p:to>
                                        <p:strVal val="visible"/>
                                      </p:to>
                                    </p:set>
                                    <p:animEffect transition="in" filter="barn(outHorizontal)">
                                      <p:cBhvr>
                                        <p:cTn id="7" dur="1000"/>
                                        <p:tgtEl>
                                          <p:spTgt spid="260100">
                                            <p:txEl>
                                              <p:pRg st="0" end="0"/>
                                            </p:txEl>
                                          </p:spTgt>
                                        </p:tgtEl>
                                      </p:cBhvr>
                                    </p:animEffect>
                                  </p:childTnLst>
                                </p:cTn>
                              </p:par>
                            </p:childTnLst>
                          </p:cTn>
                        </p:par>
                        <p:par>
                          <p:cTn id="8" fill="hold" nodeType="afterGroup">
                            <p:stCondLst>
                              <p:cond delay="2700"/>
                            </p:stCondLst>
                            <p:childTnLst>
                              <p:par>
                                <p:cTn id="9" presetID="16" presetClass="entr" presetSubtype="26" fill="hold" nodeType="afterEffect">
                                  <p:stCondLst>
                                    <p:cond delay="500"/>
                                  </p:stCondLst>
                                  <p:iterate type="wd">
                                    <p:tmPct val="10000"/>
                                  </p:iterate>
                                  <p:childTnLst>
                                    <p:set>
                                      <p:cBhvr>
                                        <p:cTn id="10" dur="1" fill="hold">
                                          <p:stCondLst>
                                            <p:cond delay="0"/>
                                          </p:stCondLst>
                                        </p:cTn>
                                        <p:tgtEl>
                                          <p:spTgt spid="260100">
                                            <p:txEl>
                                              <p:pRg st="1" end="1"/>
                                            </p:txEl>
                                          </p:spTgt>
                                        </p:tgtEl>
                                        <p:attrNameLst>
                                          <p:attrName>style.visibility</p:attrName>
                                        </p:attrNameLst>
                                      </p:cBhvr>
                                      <p:to>
                                        <p:strVal val="visible"/>
                                      </p:to>
                                    </p:set>
                                    <p:animEffect transition="in" filter="barn(inHorizontal)">
                                      <p:cBhvr>
                                        <p:cTn id="11" dur="1000"/>
                                        <p:tgtEl>
                                          <p:spTgt spid="260100">
                                            <p:txEl>
                                              <p:pRg st="1" end="1"/>
                                            </p:txEl>
                                          </p:spTgt>
                                        </p:tgtEl>
                                      </p:cBhvr>
                                    </p:animEffect>
                                  </p:childTnLst>
                                </p:cTn>
                              </p:par>
                            </p:childTnLst>
                          </p:cTn>
                        </p:par>
                        <p:par>
                          <p:cTn id="12" fill="hold" nodeType="afterGroup">
                            <p:stCondLst>
                              <p:cond delay="10600"/>
                            </p:stCondLst>
                            <p:childTnLst>
                              <p:par>
                                <p:cTn id="13" presetID="16" presetClass="entr" presetSubtype="42" fill="hold" nodeType="afterEffect">
                                  <p:stCondLst>
                                    <p:cond delay="1000"/>
                                  </p:stCondLst>
                                  <p:childTnLst>
                                    <p:set>
                                      <p:cBhvr>
                                        <p:cTn id="14" dur="1" fill="hold">
                                          <p:stCondLst>
                                            <p:cond delay="0"/>
                                          </p:stCondLst>
                                        </p:cTn>
                                        <p:tgtEl>
                                          <p:spTgt spid="260103"/>
                                        </p:tgtEl>
                                        <p:attrNameLst>
                                          <p:attrName>style.visibility</p:attrName>
                                        </p:attrNameLst>
                                      </p:cBhvr>
                                      <p:to>
                                        <p:strVal val="visible"/>
                                      </p:to>
                                    </p:set>
                                    <p:animEffect transition="in" filter="barn(outHorizontal)">
                                      <p:cBhvr>
                                        <p:cTn id="15" dur="1000"/>
                                        <p:tgtEl>
                                          <p:spTgt spid="260103"/>
                                        </p:tgtEl>
                                      </p:cBhvr>
                                    </p:animEffect>
                                  </p:childTnLst>
                                </p:cTn>
                              </p:par>
                            </p:childTnLst>
                          </p:cTn>
                        </p:par>
                        <p:par>
                          <p:cTn id="16" fill="hold" nodeType="afterGroup">
                            <p:stCondLst>
                              <p:cond delay="12600"/>
                            </p:stCondLst>
                            <p:childTnLst>
                              <p:par>
                                <p:cTn id="17" presetID="16" presetClass="exit" presetSubtype="26" fill="hold" grpId="0" nodeType="afterEffect">
                                  <p:stCondLst>
                                    <p:cond delay="0"/>
                                  </p:stCondLst>
                                  <p:iterate type="wd">
                                    <p:tmPct val="0"/>
                                  </p:iterate>
                                  <p:childTnLst>
                                    <p:animEffect transition="out" filter="barn(inHorizontal)">
                                      <p:cBhvr>
                                        <p:cTn id="18" dur="500"/>
                                        <p:tgtEl>
                                          <p:spTgt spid="260100">
                                            <p:txEl>
                                              <p:pRg st="0" end="0"/>
                                            </p:txEl>
                                          </p:spTgt>
                                        </p:tgtEl>
                                      </p:cBhvr>
                                    </p:animEffect>
                                    <p:set>
                                      <p:cBhvr>
                                        <p:cTn id="19" dur="1" fill="hold">
                                          <p:stCondLst>
                                            <p:cond delay="499"/>
                                          </p:stCondLst>
                                        </p:cTn>
                                        <p:tgtEl>
                                          <p:spTgt spid="260100">
                                            <p:txEl>
                                              <p:pRg st="0" end="0"/>
                                            </p:txEl>
                                          </p:spTgt>
                                        </p:tgtEl>
                                        <p:attrNameLst>
                                          <p:attrName>style.visibility</p:attrName>
                                        </p:attrNameLst>
                                      </p:cBhvr>
                                      <p:to>
                                        <p:strVal val="hidden"/>
                                      </p:to>
                                    </p:set>
                                  </p:childTnLst>
                                </p:cTn>
                              </p:par>
                            </p:childTnLst>
                          </p:cTn>
                        </p:par>
                        <p:par>
                          <p:cTn id="20" fill="hold" nodeType="afterGroup">
                            <p:stCondLst>
                              <p:cond delay="13100"/>
                            </p:stCondLst>
                            <p:childTnLst>
                              <p:par>
                                <p:cTn id="21" presetID="16" presetClass="exit" presetSubtype="26" fill="hold" grpId="0" nodeType="afterEffect">
                                  <p:stCondLst>
                                    <p:cond delay="0"/>
                                  </p:stCondLst>
                                  <p:iterate type="wd">
                                    <p:tmPct val="0"/>
                                  </p:iterate>
                                  <p:childTnLst>
                                    <p:animEffect transition="out" filter="barn(inHorizontal)">
                                      <p:cBhvr>
                                        <p:cTn id="22" dur="500"/>
                                        <p:tgtEl>
                                          <p:spTgt spid="260100">
                                            <p:txEl>
                                              <p:pRg st="1" end="1"/>
                                            </p:txEl>
                                          </p:spTgt>
                                        </p:tgtEl>
                                      </p:cBhvr>
                                    </p:animEffect>
                                    <p:set>
                                      <p:cBhvr>
                                        <p:cTn id="23" dur="1" fill="hold">
                                          <p:stCondLst>
                                            <p:cond delay="499"/>
                                          </p:stCondLst>
                                        </p:cTn>
                                        <p:tgtEl>
                                          <p:spTgt spid="260100">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FF6600"/>
            </a:gs>
          </a:gsLst>
          <a:lin ang="5400000" scaled="1"/>
        </a:grad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1692275" y="188913"/>
            <a:ext cx="5688013" cy="287337"/>
          </a:xfrm>
        </p:spPr>
        <p:txBody>
          <a:bodyPr/>
          <a:lstStyle/>
          <a:p>
            <a:r>
              <a:rPr lang="ru-RU" altLang="ru-RU" sz="2000">
                <a:solidFill>
                  <a:srgbClr val="99CCFF"/>
                </a:solidFill>
              </a:rPr>
              <a:t>Военные действия летом-осенью 1944 г.</a:t>
            </a:r>
          </a:p>
        </p:txBody>
      </p:sp>
      <p:sp>
        <p:nvSpPr>
          <p:cNvPr id="326659" name="Rectangle 3"/>
          <p:cNvSpPr>
            <a:spLocks noGrp="1" noChangeArrowheads="1"/>
          </p:cNvSpPr>
          <p:nvPr>
            <p:ph type="body" idx="1"/>
          </p:nvPr>
        </p:nvSpPr>
        <p:spPr>
          <a:xfrm>
            <a:off x="0" y="476250"/>
            <a:ext cx="8604250" cy="6192838"/>
          </a:xfrm>
        </p:spPr>
        <p:txBody>
          <a:bodyPr/>
          <a:lstStyle/>
          <a:p>
            <a:pPr algn="just">
              <a:lnSpc>
                <a:spcPct val="80000"/>
              </a:lnSpc>
            </a:pPr>
            <a:endParaRPr lang="ru-RU" altLang="ru-RU" sz="300"/>
          </a:p>
          <a:p>
            <a:pPr algn="just">
              <a:lnSpc>
                <a:spcPct val="80000"/>
              </a:lnSpc>
            </a:pPr>
            <a:r>
              <a:rPr lang="ru-RU" altLang="ru-RU" sz="1600">
                <a:solidFill>
                  <a:srgbClr val="800080"/>
                </a:solidFill>
              </a:rPr>
              <a:t>Продолжая развивать стратегическую инициативу, советские войска летом 1944г. Развернули мощное наступление в Карелии (10 июня- 9 августа), Белоруссии (23 июня-29 августа), на Западной Украине(13 июля-29 августа) и в Молдавии(20-29 августа). В результате продвижения советских войск на севере 19 сентября Финляндия, подписав перемирие с СССР, вышла из войны, а 4 марта 1945 г.   объявила войну Германии. В ходе </a:t>
            </a:r>
            <a:r>
              <a:rPr lang="ru-RU" altLang="ru-RU" sz="1600" i="1">
                <a:solidFill>
                  <a:srgbClr val="800080"/>
                </a:solidFill>
              </a:rPr>
              <a:t>Белорусской операции </a:t>
            </a:r>
            <a:r>
              <a:rPr lang="ru-RU" altLang="ru-RU" sz="1600">
                <a:solidFill>
                  <a:srgbClr val="800080"/>
                </a:solidFill>
              </a:rPr>
              <a:t>(кодовое название «Багратион») была разгромлена группа армий «Центр», ликвидирован Белорусский выступ, войска пяти советских фронтов освободили Белоруссию, Латвию, часть Литвы, восточную часть Польши и вышли к Восточной Пруссии. В итоге Львовско-Сандомирской операции были освобождены западные области Украины  и юго-восточные районы Польши, а в ходе Ясско- Кишиневской операции были уничтожены 22 немецко-фашистские дивизии и румынские войска, находившиеся на фронте. Это вынудило Румынию выйти из войны на стороне Германии и после антифашистского восстания румынского народа 24 августа объявить ей войну.</a:t>
            </a:r>
          </a:p>
          <a:p>
            <a:pPr>
              <a:lnSpc>
                <a:spcPct val="80000"/>
              </a:lnSpc>
            </a:pPr>
            <a:r>
              <a:rPr lang="ru-RU" altLang="ru-RU" sz="1600">
                <a:solidFill>
                  <a:srgbClr val="800080"/>
                </a:solidFill>
              </a:rPr>
              <a:t>Победы советских войск на южном направлении осенью 1944г. помогли  болгарскому ,венгерскому, югославскому и чехословацкому народам в их освобождении от фашизма. 9 сентября 1944г. к власти в Болгарии пришло правительство Отечественного фронта, объявившее войну Германии. В сентябре-октябре советские войска освободили часть Чехословакии и оказали поддержку  Словацкому национальному восстанию. В дальнейшем Советская Армия вместе с войсками Румынии, Болгарии и Югославии продолжила наступление Продолжая развивать стратегическую инициативу, советские войска летом 1944г. развернули мощное наступление в Карелии (10 июня – 9 августа), Белоруссии ( 23 июня – 29 августа),на Западной Украине (13 июля – 29 августа ), и в Молдавии ( 20 – 29 августа ). В результате продвижения советских войск на севере 19 сентября Финляндия, подписав перемирие с СССР, вышла из войны , а 4 марта 1945г.обьявила войну Германии. В ходе </a:t>
            </a:r>
            <a:r>
              <a:rPr lang="ru-RU" altLang="ru-RU" sz="1600" i="1">
                <a:solidFill>
                  <a:srgbClr val="800080"/>
                </a:solidFill>
              </a:rPr>
              <a:t>Белоруской операции </a:t>
            </a:r>
            <a:r>
              <a:rPr lang="ru-RU" altLang="ru-RU" sz="1600">
                <a:solidFill>
                  <a:srgbClr val="800080"/>
                </a:solidFill>
              </a:rPr>
              <a:t>( кодовое название ,,Багратион,,)  была разгромлена группа армий ,,Центр с целью освобождения Венгрии и Югославии. </a:t>
            </a:r>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wd">
                                    <p:tmPct val="10000"/>
                                  </p:iterate>
                                  <p:childTnLst>
                                    <p:set>
                                      <p:cBhvr>
                                        <p:cTn id="6" dur="1" fill="hold">
                                          <p:stCondLst>
                                            <p:cond delay="0"/>
                                          </p:stCondLst>
                                        </p:cTn>
                                        <p:tgtEl>
                                          <p:spTgt spid="326658"/>
                                        </p:tgtEl>
                                        <p:attrNameLst>
                                          <p:attrName>style.visibility</p:attrName>
                                        </p:attrNameLst>
                                      </p:cBhvr>
                                      <p:to>
                                        <p:strVal val="visible"/>
                                      </p:to>
                                    </p:set>
                                    <p:anim by="(-#ppt_w*2)" calcmode="lin" valueType="num">
                                      <p:cBhvr rctx="PPT">
                                        <p:cTn id="7" dur="250" autoRev="1" fill="hold">
                                          <p:stCondLst>
                                            <p:cond delay="0"/>
                                          </p:stCondLst>
                                        </p:cTn>
                                        <p:tgtEl>
                                          <p:spTgt spid="326658"/>
                                        </p:tgtEl>
                                        <p:attrNameLst>
                                          <p:attrName>ppt_w</p:attrName>
                                        </p:attrNameLst>
                                      </p:cBhvr>
                                    </p:anim>
                                    <p:anim by="(#ppt_w*0.50)" calcmode="lin" valueType="num">
                                      <p:cBhvr>
                                        <p:cTn id="8" dur="250" decel="50000" autoRev="1" fill="hold">
                                          <p:stCondLst>
                                            <p:cond delay="0"/>
                                          </p:stCondLst>
                                        </p:cTn>
                                        <p:tgtEl>
                                          <p:spTgt spid="326658"/>
                                        </p:tgtEl>
                                        <p:attrNameLst>
                                          <p:attrName>ppt_x</p:attrName>
                                        </p:attrNameLst>
                                      </p:cBhvr>
                                    </p:anim>
                                    <p:anim from="(-#ppt_h/2)" to="(#ppt_y)" calcmode="lin" valueType="num">
                                      <p:cBhvr>
                                        <p:cTn id="9" dur="500" fill="hold">
                                          <p:stCondLst>
                                            <p:cond delay="0"/>
                                          </p:stCondLst>
                                        </p:cTn>
                                        <p:tgtEl>
                                          <p:spTgt spid="326658"/>
                                        </p:tgtEl>
                                        <p:attrNameLst>
                                          <p:attrName>ppt_y</p:attrName>
                                        </p:attrNameLst>
                                      </p:cBhvr>
                                    </p:anim>
                                    <p:animRot by="21600000">
                                      <p:cBhvr>
                                        <p:cTn id="10" dur="500" fill="hold">
                                          <p:stCondLst>
                                            <p:cond delay="0"/>
                                          </p:stCondLst>
                                        </p:cTn>
                                        <p:tgtEl>
                                          <p:spTgt spid="326658"/>
                                        </p:tgtEl>
                                        <p:attrNameLst>
                                          <p:attrName>r</p:attrName>
                                        </p:attrNameLst>
                                      </p:cBhvr>
                                    </p:animRot>
                                  </p:childTnLst>
                                </p:cTn>
                              </p:par>
                            </p:childTnLst>
                          </p:cTn>
                        </p:par>
                        <p:par>
                          <p:cTn id="11" fill="hold" nodeType="afterGroup">
                            <p:stCondLst>
                              <p:cond delay="750"/>
                            </p:stCondLst>
                            <p:childTnLst>
                              <p:par>
                                <p:cTn id="12" presetID="23" presetClass="entr" presetSubtype="288" fill="hold" nodeType="afterEffect">
                                  <p:stCondLst>
                                    <p:cond delay="1000"/>
                                  </p:stCondLst>
                                  <p:iterate type="wd">
                                    <p:tmPct val="10000"/>
                                  </p:iterate>
                                  <p:childTnLst>
                                    <p:set>
                                      <p:cBhvr>
                                        <p:cTn id="13" dur="1" fill="hold">
                                          <p:stCondLst>
                                            <p:cond delay="0"/>
                                          </p:stCondLst>
                                        </p:cTn>
                                        <p:tgtEl>
                                          <p:spTgt spid="326659">
                                            <p:txEl>
                                              <p:pRg st="1" end="1"/>
                                            </p:txEl>
                                          </p:spTgt>
                                        </p:tgtEl>
                                        <p:attrNameLst>
                                          <p:attrName>style.visibility</p:attrName>
                                        </p:attrNameLst>
                                      </p:cBhvr>
                                      <p:to>
                                        <p:strVal val="visible"/>
                                      </p:to>
                                    </p:set>
                                    <p:anim calcmode="lin" valueType="num">
                                      <p:cBhvr>
                                        <p:cTn id="14" dur="500" fill="hold"/>
                                        <p:tgtEl>
                                          <p:spTgt spid="326659">
                                            <p:txEl>
                                              <p:pRg st="1" end="1"/>
                                            </p:txEl>
                                          </p:spTgt>
                                        </p:tgtEl>
                                        <p:attrNameLst>
                                          <p:attrName>ppt_w</p:attrName>
                                        </p:attrNameLst>
                                      </p:cBhvr>
                                      <p:tavLst>
                                        <p:tav tm="0">
                                          <p:val>
                                            <p:strVal val="4/3*#ppt_w"/>
                                          </p:val>
                                        </p:tav>
                                        <p:tav tm="100000">
                                          <p:val>
                                            <p:strVal val="#ppt_w"/>
                                          </p:val>
                                        </p:tav>
                                      </p:tavLst>
                                    </p:anim>
                                    <p:anim calcmode="lin" valueType="num">
                                      <p:cBhvr>
                                        <p:cTn id="15" dur="500" fill="hold"/>
                                        <p:tgtEl>
                                          <p:spTgt spid="326659">
                                            <p:txEl>
                                              <p:pRg st="1" end="1"/>
                                            </p:txEl>
                                          </p:spTgt>
                                        </p:tgtEl>
                                        <p:attrNameLst>
                                          <p:attrName>ppt_h</p:attrName>
                                        </p:attrNameLst>
                                      </p:cBhvr>
                                      <p:tavLst>
                                        <p:tav tm="0">
                                          <p:val>
                                            <p:strVal val="4/3*#ppt_h"/>
                                          </p:val>
                                        </p:tav>
                                        <p:tav tm="100000">
                                          <p:val>
                                            <p:strVal val="#ppt_h"/>
                                          </p:val>
                                        </p:tav>
                                      </p:tavLst>
                                    </p:anim>
                                  </p:childTnLst>
                                </p:cTn>
                              </p:par>
                            </p:childTnLst>
                          </p:cTn>
                        </p:par>
                        <p:par>
                          <p:cTn id="16" fill="hold" nodeType="afterGroup">
                            <p:stCondLst>
                              <p:cond delay="10400"/>
                            </p:stCondLst>
                            <p:childTnLst>
                              <p:par>
                                <p:cTn id="17" presetID="37" presetClass="exit" presetSubtype="0" fill="hold" grpId="1" nodeType="afterEffect">
                                  <p:stCondLst>
                                    <p:cond delay="500"/>
                                  </p:stCondLst>
                                  <p:iterate type="wd">
                                    <p:tmPct val="0"/>
                                  </p:iterate>
                                  <p:childTnLst>
                                    <p:animEffect transition="out" filter="fade">
                                      <p:cBhvr>
                                        <p:cTn id="18" dur="500"/>
                                        <p:tgtEl>
                                          <p:spTgt spid="326658"/>
                                        </p:tgtEl>
                                      </p:cBhvr>
                                    </p:animEffect>
                                    <p:anim calcmode="lin" valueType="num">
                                      <p:cBhvr>
                                        <p:cTn id="19" dur="500"/>
                                        <p:tgtEl>
                                          <p:spTgt spid="326658"/>
                                        </p:tgtEl>
                                        <p:attrNameLst>
                                          <p:attrName>ppt_x</p:attrName>
                                        </p:attrNameLst>
                                      </p:cBhvr>
                                      <p:tavLst>
                                        <p:tav tm="0">
                                          <p:val>
                                            <p:strVal val="ppt_x"/>
                                          </p:val>
                                        </p:tav>
                                        <p:tav tm="100000">
                                          <p:val>
                                            <p:strVal val="ppt_x"/>
                                          </p:val>
                                        </p:tav>
                                      </p:tavLst>
                                    </p:anim>
                                    <p:anim calcmode="lin" valueType="num">
                                      <p:cBhvr>
                                        <p:cTn id="20" dur="50" decel="100000"/>
                                        <p:tgtEl>
                                          <p:spTgt spid="326658"/>
                                        </p:tgtEl>
                                        <p:attrNameLst>
                                          <p:attrName>ppt_y</p:attrName>
                                        </p:attrNameLst>
                                      </p:cBhvr>
                                      <p:tavLst>
                                        <p:tav tm="0">
                                          <p:val>
                                            <p:strVal val="ppt_y"/>
                                          </p:val>
                                        </p:tav>
                                        <p:tav tm="100000">
                                          <p:val>
                                            <p:strVal val="ppt_y-.03"/>
                                          </p:val>
                                        </p:tav>
                                      </p:tavLst>
                                    </p:anim>
                                    <p:anim calcmode="lin" valueType="num">
                                      <p:cBhvr>
                                        <p:cTn id="21" dur="450" accel="100000">
                                          <p:stCondLst>
                                            <p:cond delay="50"/>
                                          </p:stCondLst>
                                        </p:cTn>
                                        <p:tgtEl>
                                          <p:spTgt spid="326658"/>
                                        </p:tgtEl>
                                        <p:attrNameLst>
                                          <p:attrName>ppt_y</p:attrName>
                                        </p:attrNameLst>
                                      </p:cBhvr>
                                      <p:tavLst>
                                        <p:tav tm="0">
                                          <p:val>
                                            <p:strVal val="ppt_y"/>
                                          </p:val>
                                        </p:tav>
                                        <p:tav tm="100000">
                                          <p:val>
                                            <p:strVal val="ppt_y+1"/>
                                          </p:val>
                                        </p:tav>
                                      </p:tavLst>
                                    </p:anim>
                                    <p:set>
                                      <p:cBhvr>
                                        <p:cTn id="22" dur="1" fill="hold">
                                          <p:stCondLst>
                                            <p:cond delay="499"/>
                                          </p:stCondLst>
                                        </p:cTn>
                                        <p:tgtEl>
                                          <p:spTgt spid="326658"/>
                                        </p:tgtEl>
                                        <p:attrNameLst>
                                          <p:attrName>style.visibility</p:attrName>
                                        </p:attrNameLst>
                                      </p:cBhvr>
                                      <p:to>
                                        <p:strVal val="hidden"/>
                                      </p:to>
                                    </p:set>
                                  </p:childTnLst>
                                </p:cTn>
                              </p:par>
                            </p:childTnLst>
                          </p:cTn>
                        </p:par>
                        <p:par>
                          <p:cTn id="23" fill="hold" nodeType="afterGroup">
                            <p:stCondLst>
                              <p:cond delay="11400"/>
                            </p:stCondLst>
                            <p:childTnLst>
                              <p:par>
                                <p:cTn id="24" presetID="23" presetClass="entr" presetSubtype="288" fill="hold" nodeType="afterEffect">
                                  <p:stCondLst>
                                    <p:cond delay="1000"/>
                                  </p:stCondLst>
                                  <p:iterate type="wd">
                                    <p:tmPct val="10000"/>
                                  </p:iterate>
                                  <p:childTnLst>
                                    <p:set>
                                      <p:cBhvr>
                                        <p:cTn id="25" dur="1" fill="hold">
                                          <p:stCondLst>
                                            <p:cond delay="0"/>
                                          </p:stCondLst>
                                        </p:cTn>
                                        <p:tgtEl>
                                          <p:spTgt spid="326659">
                                            <p:txEl>
                                              <p:pRg st="2" end="2"/>
                                            </p:txEl>
                                          </p:spTgt>
                                        </p:tgtEl>
                                        <p:attrNameLst>
                                          <p:attrName>style.visibility</p:attrName>
                                        </p:attrNameLst>
                                      </p:cBhvr>
                                      <p:to>
                                        <p:strVal val="visible"/>
                                      </p:to>
                                    </p:set>
                                    <p:anim calcmode="lin" valueType="num">
                                      <p:cBhvr>
                                        <p:cTn id="26" dur="500" fill="hold"/>
                                        <p:tgtEl>
                                          <p:spTgt spid="326659">
                                            <p:txEl>
                                              <p:pRg st="2" end="2"/>
                                            </p:txEl>
                                          </p:spTgt>
                                        </p:tgtEl>
                                        <p:attrNameLst>
                                          <p:attrName>ppt_w</p:attrName>
                                        </p:attrNameLst>
                                      </p:cBhvr>
                                      <p:tavLst>
                                        <p:tav tm="0">
                                          <p:val>
                                            <p:strVal val="4/3*#ppt_w"/>
                                          </p:val>
                                        </p:tav>
                                        <p:tav tm="100000">
                                          <p:val>
                                            <p:strVal val="#ppt_w"/>
                                          </p:val>
                                        </p:tav>
                                      </p:tavLst>
                                    </p:anim>
                                    <p:anim calcmode="lin" valueType="num">
                                      <p:cBhvr>
                                        <p:cTn id="27" dur="500" fill="hold"/>
                                        <p:tgtEl>
                                          <p:spTgt spid="326659">
                                            <p:txEl>
                                              <p:pRg st="2" end="2"/>
                                            </p:txEl>
                                          </p:spTgt>
                                        </p:tgtEl>
                                        <p:attrNameLst>
                                          <p:attrName>ppt_h</p:attrName>
                                        </p:attrNameLst>
                                      </p:cBhvr>
                                      <p:tavLst>
                                        <p:tav tm="0">
                                          <p:val>
                                            <p:strVal val="4/3*#ppt_h"/>
                                          </p:val>
                                        </p:tav>
                                        <p:tav tm="100000">
                                          <p:val>
                                            <p:strVal val="#ppt_h"/>
                                          </p:val>
                                        </p:tav>
                                      </p:tavLst>
                                    </p:anim>
                                  </p:childTnLst>
                                </p:cTn>
                              </p:par>
                            </p:childTnLst>
                          </p:cTn>
                        </p:par>
                        <p:par>
                          <p:cTn id="28" fill="hold" nodeType="afterGroup">
                            <p:stCondLst>
                              <p:cond delay="21300"/>
                            </p:stCondLst>
                            <p:childTnLst>
                              <p:par>
                                <p:cTn id="29" presetID="48" presetClass="exit" presetSubtype="0" decel="50000" fill="hold" nodeType="afterEffect">
                                  <p:stCondLst>
                                    <p:cond delay="1000"/>
                                  </p:stCondLst>
                                  <p:iterate type="wd">
                                    <p:tmPct val="0"/>
                                  </p:iterate>
                                  <p:childTnLst>
                                    <p:anim calcmode="lin" valueType="num">
                                      <p:cBhvr>
                                        <p:cTn id="30" dur="1000"/>
                                        <p:tgtEl>
                                          <p:spTgt spid="326659">
                                            <p:txEl>
                                              <p:pRg st="1" end="1"/>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31" dur="1000"/>
                                        <p:tgtEl>
                                          <p:spTgt spid="326659">
                                            <p:txEl>
                                              <p:pRg st="1" end="1"/>
                                            </p:txEl>
                                          </p:spTgt>
                                        </p:tgtEl>
                                        <p:attrNameLst>
                                          <p:attrName>ppt_x</p:attrName>
                                        </p:attrNameLst>
                                      </p:cBhvr>
                                      <p:tavLst>
                                        <p:tav tm="0">
                                          <p:val>
                                            <p:strVal val="ppt_x"/>
                                          </p:val>
                                        </p:tav>
                                        <p:tav tm="50000">
                                          <p:val>
                                            <p:fltVal val="0.95"/>
                                          </p:val>
                                        </p:tav>
                                        <p:tav tm="100000">
                                          <p:val>
                                            <p:fltVal val="-1"/>
                                          </p:val>
                                        </p:tav>
                                      </p:tavLst>
                                    </p:anim>
                                    <p:anim calcmode="lin" valueType="num">
                                      <p:cBhvr>
                                        <p:cTn id="32" dur="1000"/>
                                        <p:tgtEl>
                                          <p:spTgt spid="326659">
                                            <p:txEl>
                                              <p:pRg st="1" end="1"/>
                                            </p:txEl>
                                          </p:spTgt>
                                        </p:tgtEl>
                                        <p:attrNameLst>
                                          <p:attrName>ppt_y</p:attrName>
                                        </p:attrNameLst>
                                      </p:cBhvr>
                                      <p:tavLst>
                                        <p:tav tm="0">
                                          <p:val>
                                            <p:strVal val="ppt_y"/>
                                          </p:val>
                                        </p:tav>
                                        <p:tav tm="100000">
                                          <p:val>
                                            <p:strVal val="ppt_y"/>
                                          </p:val>
                                        </p:tav>
                                      </p:tavLst>
                                    </p:anim>
                                    <p:animEffect transition="out" filter="fade">
                                      <p:cBhvr>
                                        <p:cTn id="33" dur="1000"/>
                                        <p:tgtEl>
                                          <p:spTgt spid="326659">
                                            <p:txEl>
                                              <p:pRg st="1" end="1"/>
                                            </p:txEl>
                                          </p:spTgt>
                                        </p:tgtEl>
                                      </p:cBhvr>
                                    </p:animEffect>
                                    <p:set>
                                      <p:cBhvr>
                                        <p:cTn id="34" dur="1" fill="hold">
                                          <p:stCondLst>
                                            <p:cond delay="999"/>
                                          </p:stCondLst>
                                        </p:cTn>
                                        <p:tgtEl>
                                          <p:spTgt spid="326659">
                                            <p:txEl>
                                              <p:pRg st="1" end="1"/>
                                            </p:txEl>
                                          </p:spTgt>
                                        </p:tgtEl>
                                        <p:attrNameLst>
                                          <p:attrName>style.visibility</p:attrName>
                                        </p:attrNameLst>
                                      </p:cBhvr>
                                      <p:to>
                                        <p:strVal val="hidden"/>
                                      </p:to>
                                    </p:set>
                                  </p:childTnLst>
                                </p:cTn>
                              </p:par>
                            </p:childTnLst>
                          </p:cTn>
                        </p:par>
                        <p:par>
                          <p:cTn id="35" fill="hold" nodeType="afterGroup">
                            <p:stCondLst>
                              <p:cond delay="23300"/>
                            </p:stCondLst>
                            <p:childTnLst>
                              <p:par>
                                <p:cTn id="36" presetID="48" presetClass="exit" presetSubtype="0" decel="50000" fill="hold" nodeType="afterEffect">
                                  <p:stCondLst>
                                    <p:cond delay="1000"/>
                                  </p:stCondLst>
                                  <p:iterate type="wd">
                                    <p:tmPct val="0"/>
                                  </p:iterate>
                                  <p:childTnLst>
                                    <p:anim calcmode="lin" valueType="num">
                                      <p:cBhvr>
                                        <p:cTn id="37" dur="1000"/>
                                        <p:tgtEl>
                                          <p:spTgt spid="326659">
                                            <p:txEl>
                                              <p:pRg st="2" end="2"/>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38" dur="1000"/>
                                        <p:tgtEl>
                                          <p:spTgt spid="326659">
                                            <p:txEl>
                                              <p:pRg st="2" end="2"/>
                                            </p:txEl>
                                          </p:spTgt>
                                        </p:tgtEl>
                                        <p:attrNameLst>
                                          <p:attrName>ppt_x</p:attrName>
                                        </p:attrNameLst>
                                      </p:cBhvr>
                                      <p:tavLst>
                                        <p:tav tm="0">
                                          <p:val>
                                            <p:strVal val="ppt_x"/>
                                          </p:val>
                                        </p:tav>
                                        <p:tav tm="50000">
                                          <p:val>
                                            <p:fltVal val="0.95"/>
                                          </p:val>
                                        </p:tav>
                                        <p:tav tm="100000">
                                          <p:val>
                                            <p:fltVal val="-1"/>
                                          </p:val>
                                        </p:tav>
                                      </p:tavLst>
                                    </p:anim>
                                    <p:anim calcmode="lin" valueType="num">
                                      <p:cBhvr>
                                        <p:cTn id="39" dur="1000"/>
                                        <p:tgtEl>
                                          <p:spTgt spid="326659">
                                            <p:txEl>
                                              <p:pRg st="2" end="2"/>
                                            </p:txEl>
                                          </p:spTgt>
                                        </p:tgtEl>
                                        <p:attrNameLst>
                                          <p:attrName>ppt_y</p:attrName>
                                        </p:attrNameLst>
                                      </p:cBhvr>
                                      <p:tavLst>
                                        <p:tav tm="0">
                                          <p:val>
                                            <p:strVal val="ppt_y"/>
                                          </p:val>
                                        </p:tav>
                                        <p:tav tm="100000">
                                          <p:val>
                                            <p:strVal val="ppt_y"/>
                                          </p:val>
                                        </p:tav>
                                      </p:tavLst>
                                    </p:anim>
                                    <p:animEffect transition="out" filter="fade">
                                      <p:cBhvr>
                                        <p:cTn id="40" dur="1000"/>
                                        <p:tgtEl>
                                          <p:spTgt spid="326659">
                                            <p:txEl>
                                              <p:pRg st="2" end="2"/>
                                            </p:txEl>
                                          </p:spTgt>
                                        </p:tgtEl>
                                      </p:cBhvr>
                                    </p:animEffect>
                                    <p:set>
                                      <p:cBhvr>
                                        <p:cTn id="41" dur="1" fill="hold">
                                          <p:stCondLst>
                                            <p:cond delay="999"/>
                                          </p:stCondLst>
                                        </p:cTn>
                                        <p:tgtEl>
                                          <p:spTgt spid="32665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p:bldP spid="326658"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850" y="836613"/>
            <a:ext cx="8229600" cy="936625"/>
          </a:xfrm>
        </p:spPr>
        <p:txBody>
          <a:bodyPr/>
          <a:lstStyle/>
          <a:p>
            <a:r>
              <a:rPr lang="ru-RU" altLang="ru-RU" sz="3600">
                <a:solidFill>
                  <a:srgbClr val="000066"/>
                </a:solidFill>
              </a:rPr>
              <a:t>Начало войны. Организация отпора агрессору.</a:t>
            </a:r>
          </a:p>
        </p:txBody>
      </p:sp>
      <p:pic>
        <p:nvPicPr>
          <p:cNvPr id="4114" name="Picture 18" descr="194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100" y="1557338"/>
            <a:ext cx="4406900" cy="309245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sz="half" idx="1"/>
          </p:nvPr>
        </p:nvSpPr>
        <p:spPr>
          <a:xfrm>
            <a:off x="323850" y="1989138"/>
            <a:ext cx="5903913" cy="4681537"/>
          </a:xfrm>
        </p:spPr>
        <p:txBody>
          <a:bodyPr/>
          <a:lstStyle/>
          <a:p>
            <a:pPr>
              <a:lnSpc>
                <a:spcPct val="80000"/>
              </a:lnSpc>
            </a:pPr>
            <a:r>
              <a:rPr lang="ru-RU" altLang="ru-RU" sz="1800" b="1">
                <a:solidFill>
                  <a:srgbClr val="0000FF"/>
                </a:solidFill>
              </a:rPr>
              <a:t>На рассвете 22июня 1941г. после артиллерийской и авиационной подготовки главные силы вермахта и войска сателлитов(около 19 дивизий) вторглись на территорию СССР.В тот же день Президиум Верховного Совета принял </a:t>
            </a:r>
            <a:r>
              <a:rPr lang="ru-RU" altLang="ru-RU" sz="1800" b="1" i="1">
                <a:solidFill>
                  <a:srgbClr val="0099FF"/>
                </a:solidFill>
              </a:rPr>
              <a:t>Указ о мобилизации</a:t>
            </a:r>
            <a:r>
              <a:rPr lang="ru-RU" altLang="ru-RU" sz="1800" b="1">
                <a:solidFill>
                  <a:srgbClr val="0099FF"/>
                </a:solidFill>
              </a:rPr>
              <a:t>.</a:t>
            </a:r>
            <a:r>
              <a:rPr lang="ru-RU" altLang="ru-RU" sz="1800" b="1">
                <a:solidFill>
                  <a:srgbClr val="0000FF"/>
                </a:solidFill>
              </a:rPr>
              <a:t> 23 июня была образована ставка Главного командования во главе с наркомом Обороны Маршалом Советского Союза С.К.Тимошенко.</a:t>
            </a:r>
          </a:p>
          <a:p>
            <a:pPr>
              <a:lnSpc>
                <a:spcPct val="80000"/>
              </a:lnSpc>
            </a:pPr>
            <a:r>
              <a:rPr lang="ru-RU" altLang="ru-RU" sz="1800" b="1">
                <a:solidFill>
                  <a:srgbClr val="0000FF"/>
                </a:solidFill>
              </a:rPr>
              <a:t>24 июня 1941г. ЦК ВКП(б)и СНК СССР ,в связи с быстрым продвижением германских войск , приняли постановление о создании </a:t>
            </a:r>
            <a:r>
              <a:rPr lang="ru-RU" altLang="ru-RU" sz="1800" b="1" i="1">
                <a:solidFill>
                  <a:srgbClr val="0000FF"/>
                </a:solidFill>
              </a:rPr>
              <a:t>Совета </a:t>
            </a:r>
            <a:r>
              <a:rPr lang="ru-RU" altLang="ru-RU" sz="1800" b="1" i="1">
                <a:solidFill>
                  <a:srgbClr val="0099FF"/>
                </a:solidFill>
              </a:rPr>
              <a:t>по эвакуации</a:t>
            </a:r>
            <a:r>
              <a:rPr lang="ru-RU" altLang="ru-RU" sz="1800" b="1">
                <a:solidFill>
                  <a:srgbClr val="0000FF"/>
                </a:solidFill>
              </a:rPr>
              <a:t> под руководством Л.М.Кагановича, А.Н.Косыгина, Н.М. Шверника.</a:t>
            </a:r>
          </a:p>
          <a:p>
            <a:pPr>
              <a:lnSpc>
                <a:spcPct val="80000"/>
              </a:lnSpc>
            </a:pPr>
            <a:r>
              <a:rPr lang="ru-RU" altLang="ru-RU" sz="1800" b="1">
                <a:solidFill>
                  <a:srgbClr val="0000FF"/>
                </a:solidFill>
              </a:rPr>
              <a:t>30 июня создается Государственный Комитет Обороны (ГКО) во главе с И.В.Сталиным, которому предавалась полнота власти в стране.</a:t>
            </a:r>
            <a:endParaRPr lang="ru-RU" altLang="ru-RU" sz="1800" b="1" i="1">
              <a:solidFill>
                <a:srgbClr val="0000FF"/>
              </a:solidFill>
            </a:endParaRPr>
          </a:p>
        </p:txBody>
      </p:sp>
    </p:spTree>
  </p:cSld>
  <p:clrMapOvr>
    <a:masterClrMapping/>
  </p:clrMapOvr>
  <p:transition spd="med" advClick="0" advTm="4000">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iterate type="wd">
                                    <p:tmPct val="10000"/>
                                  </p:iterate>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0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9">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6000"/>
                            </p:stCondLst>
                            <p:childTnLst>
                              <p:par>
                                <p:cTn id="12" presetID="37" presetClass="entr" presetSubtype="0" fill="hold" nodeType="afterEffect">
                                  <p:stCondLst>
                                    <p:cond delay="2000"/>
                                  </p:stCondLst>
                                  <p:iterate type="wd">
                                    <p:tmPct val="10000"/>
                                  </p:iterate>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1000"/>
                                        <p:tgtEl>
                                          <p:spTgt spid="4099">
                                            <p:txEl>
                                              <p:pRg st="1" end="1"/>
                                            </p:txEl>
                                          </p:spTgt>
                                        </p:tgtEl>
                                      </p:cBhvr>
                                    </p:animEffect>
                                    <p:anim calcmode="lin" valueType="num">
                                      <p:cBhvr>
                                        <p:cTn id="1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099">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099">
                                            <p:txEl>
                                              <p:pRg st="1" end="1"/>
                                            </p:txEl>
                                          </p:spTgt>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12300"/>
                            </p:stCondLst>
                            <p:childTnLst>
                              <p:par>
                                <p:cTn id="19" presetID="37" presetClass="entr" presetSubtype="0" fill="hold" nodeType="afterEffect">
                                  <p:stCondLst>
                                    <p:cond delay="0"/>
                                  </p:stCondLst>
                                  <p:iterate type="wd">
                                    <p:tmPct val="10000"/>
                                  </p:iterate>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fade">
                                      <p:cBhvr>
                                        <p:cTn id="21" dur="1000"/>
                                        <p:tgtEl>
                                          <p:spTgt spid="4099">
                                            <p:txEl>
                                              <p:pRg st="2" end="2"/>
                                            </p:txEl>
                                          </p:spTgt>
                                        </p:tgtEl>
                                      </p:cBhvr>
                                    </p:animEffect>
                                    <p:anim calcmode="lin" valueType="num">
                                      <p:cBhvr>
                                        <p:cTn id="2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099">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099">
                                            <p:txEl>
                                              <p:pRg st="2" end="2"/>
                                            </p:txEl>
                                          </p:spTgt>
                                        </p:tgtEl>
                                        <p:attrNameLst>
                                          <p:attrName>ppt_y</p:attrName>
                                        </p:attrNameLst>
                                      </p:cBhvr>
                                      <p:tavLst>
                                        <p:tav tm="0">
                                          <p:val>
                                            <p:strVal val="#ppt_y-.03"/>
                                          </p:val>
                                        </p:tav>
                                        <p:tav tm="100000">
                                          <p:val>
                                            <p:strVal val="#ppt_y"/>
                                          </p:val>
                                        </p:tav>
                                      </p:tavLst>
                                    </p:anim>
                                  </p:childTnLst>
                                </p:cTn>
                              </p:par>
                              <p:par>
                                <p:cTn id="25" presetID="23" presetClass="entr" presetSubtype="16" fill="hold" nodeType="withEffect">
                                  <p:stCondLst>
                                    <p:cond delay="0"/>
                                  </p:stCondLst>
                                  <p:childTnLst>
                                    <p:set>
                                      <p:cBhvr>
                                        <p:cTn id="26" dur="1" fill="hold">
                                          <p:stCondLst>
                                            <p:cond delay="0"/>
                                          </p:stCondLst>
                                        </p:cTn>
                                        <p:tgtEl>
                                          <p:spTgt spid="4114"/>
                                        </p:tgtEl>
                                        <p:attrNameLst>
                                          <p:attrName>style.visibility</p:attrName>
                                        </p:attrNameLst>
                                      </p:cBhvr>
                                      <p:to>
                                        <p:strVal val="visible"/>
                                      </p:to>
                                    </p:set>
                                    <p:anim calcmode="lin" valueType="num">
                                      <p:cBhvr>
                                        <p:cTn id="27" dur="500" fill="hold"/>
                                        <p:tgtEl>
                                          <p:spTgt spid="4114"/>
                                        </p:tgtEl>
                                        <p:attrNameLst>
                                          <p:attrName>ppt_w</p:attrName>
                                        </p:attrNameLst>
                                      </p:cBhvr>
                                      <p:tavLst>
                                        <p:tav tm="0">
                                          <p:val>
                                            <p:fltVal val="0"/>
                                          </p:val>
                                        </p:tav>
                                        <p:tav tm="100000">
                                          <p:val>
                                            <p:strVal val="#ppt_w"/>
                                          </p:val>
                                        </p:tav>
                                      </p:tavLst>
                                    </p:anim>
                                    <p:anim calcmode="lin" valueType="num">
                                      <p:cBhvr>
                                        <p:cTn id="28" dur="500" fill="hold"/>
                                        <p:tgtEl>
                                          <p:spTgt spid="4114"/>
                                        </p:tgtEl>
                                        <p:attrNameLst>
                                          <p:attrName>ppt_h</p:attrName>
                                        </p:attrNameLst>
                                      </p:cBhvr>
                                      <p:tavLst>
                                        <p:tav tm="0">
                                          <p:val>
                                            <p:fltVal val="0"/>
                                          </p:val>
                                        </p:tav>
                                        <p:tav tm="100000">
                                          <p:val>
                                            <p:strVal val="#ppt_h"/>
                                          </p:val>
                                        </p:tav>
                                      </p:tavLst>
                                    </p:anim>
                                  </p:childTnLst>
                                </p:cTn>
                              </p:par>
                              <p:par>
                                <p:cTn id="29" presetID="33" presetClass="emph" presetSubtype="0" fill="remove" nodeType="withEffect">
                                  <p:stCondLst>
                                    <p:cond delay="0"/>
                                  </p:stCondLst>
                                  <p:childTnLst>
                                    <p:animClr clrSpc="rgb" dir="cw">
                                      <p:cBhvr override="childStyle">
                                        <p:cTn id="30" dur="1500" accel="50000" autoRev="1" fill="hold" tmFilter="0, 0; .33333, 1; 1, 1">
                                          <p:stCondLst>
                                            <p:cond delay="0"/>
                                          </p:stCondLst>
                                        </p:cTn>
                                        <p:tgtEl>
                                          <p:spTgt spid="4114"/>
                                        </p:tgtEl>
                                        <p:attrNameLst>
                                          <p:attrName>style.color</p:attrName>
                                        </p:attrNameLst>
                                      </p:cBhvr>
                                      <p:to>
                                        <a:schemeClr val="accent2"/>
                                      </p:to>
                                    </p:animClr>
                                    <p:animClr clrSpc="rgb" dir="cw">
                                      <p:cBhvr>
                                        <p:cTn id="31" dur="1500" accel="50000" autoRev="1" fill="hold" tmFilter="0, 0; .33333, 1; 1, 1">
                                          <p:stCondLst>
                                            <p:cond delay="0"/>
                                          </p:stCondLst>
                                        </p:cTn>
                                        <p:tgtEl>
                                          <p:spTgt spid="4114"/>
                                        </p:tgtEl>
                                        <p:attrNameLst>
                                          <p:attrName>fillcolor</p:attrName>
                                        </p:attrNameLst>
                                      </p:cBhvr>
                                      <p:to>
                                        <a:schemeClr val="accent2"/>
                                      </p:to>
                                    </p:animClr>
                                    <p:set>
                                      <p:cBhvr>
                                        <p:cTn id="32" dur="3000" fill="hold"/>
                                        <p:tgtEl>
                                          <p:spTgt spid="4114"/>
                                        </p:tgtEl>
                                        <p:attrNameLst>
                                          <p:attrName>fill.type</p:attrName>
                                        </p:attrNameLst>
                                      </p:cBhvr>
                                      <p:to>
                                        <p:strVal val="solid"/>
                                      </p:to>
                                    </p:set>
                                    <p:set>
                                      <p:cBhvr>
                                        <p:cTn id="33" dur="3000" fill="hold"/>
                                        <p:tgtEl>
                                          <p:spTgt spid="4114"/>
                                        </p:tgtEl>
                                        <p:attrNameLst>
                                          <p:attrName>fill.on</p:attrName>
                                        </p:attrNameLst>
                                      </p:cBhvr>
                                      <p:to>
                                        <p:strVal val="true"/>
                                      </p:to>
                                    </p:set>
                                    <p:animScale>
                                      <p:cBhvr>
                                        <p:cTn id="34" dur="1500" accel="50000" autoRev="1" fill="hold" tmFilter="0, 0; .33333, 1; 1, 1">
                                          <p:stCondLst>
                                            <p:cond delay="0"/>
                                          </p:stCondLst>
                                        </p:cTn>
                                        <p:tgtEl>
                                          <p:spTgt spid="4114"/>
                                        </p:tgtEl>
                                      </p:cBhvr>
                                      <p:from x="100000" y="100000"/>
                                      <p:to x="100000" y="140000"/>
                                    </p:animScale>
                                  </p:childTnLst>
                                </p:cTn>
                              </p:par>
                            </p:childTnLst>
                          </p:cTn>
                        </p:par>
                        <p:par>
                          <p:cTn id="35" fill="hold" nodeType="afterGroup">
                            <p:stCondLst>
                              <p:cond delay="15300"/>
                            </p:stCondLst>
                            <p:childTnLst>
                              <p:par>
                                <p:cTn id="36" presetID="24" presetClass="exit" presetSubtype="0" fill="hold" grpId="0" nodeType="afterEffect">
                                  <p:stCondLst>
                                    <p:cond delay="1000"/>
                                  </p:stCondLst>
                                  <p:childTnLst>
                                    <p:anim to="" calcmode="lin" valueType="num">
                                      <p:cBhvr>
                                        <p:cTn id="37" dur="1"/>
                                        <p:tgtEl>
                                          <p:spTgt spid="4098"/>
                                        </p:tgtEl>
                                        <p:attrNameLst>
                                          <p:attrName/>
                                        </p:attrNameLst>
                                      </p:cBhvr>
                                    </p:anim>
                                    <p:set>
                                      <p:cBhvr>
                                        <p:cTn id="38" dur="1" fill="hold">
                                          <p:stCondLst>
                                            <p:cond delay="0"/>
                                          </p:stCondLst>
                                        </p:cTn>
                                        <p:tgtEl>
                                          <p:spTgt spid="4098"/>
                                        </p:tgtEl>
                                        <p:attrNameLst>
                                          <p:attrName>style.visibility</p:attrName>
                                        </p:attrNameLst>
                                      </p:cBhvr>
                                      <p:to>
                                        <p:strVal val="hidden"/>
                                      </p:to>
                                    </p:set>
                                  </p:childTnLst>
                                </p:cTn>
                              </p:par>
                            </p:childTnLst>
                          </p:cTn>
                        </p:par>
                        <p:par>
                          <p:cTn id="39" fill="hold" nodeType="afterGroup">
                            <p:stCondLst>
                              <p:cond delay="16300"/>
                            </p:stCondLst>
                            <p:childTnLst>
                              <p:par>
                                <p:cTn id="40" presetID="24" presetClass="exit" presetSubtype="0" fill="hold" nodeType="afterEffect">
                                  <p:stCondLst>
                                    <p:cond delay="1000"/>
                                  </p:stCondLst>
                                  <p:iterate type="wd">
                                    <p:tmAbs val="500"/>
                                  </p:iterate>
                                  <p:childTnLst>
                                    <p:anim to="" calcmode="lin" valueType="num">
                                      <p:cBhvr>
                                        <p:cTn id="41" dur="1"/>
                                        <p:tgtEl>
                                          <p:spTgt spid="4099">
                                            <p:txEl>
                                              <p:pRg st="0" end="0"/>
                                            </p:txEl>
                                          </p:spTgt>
                                        </p:tgtEl>
                                        <p:attrNameLst>
                                          <p:attrName/>
                                        </p:attrNameLst>
                                      </p:cBhvr>
                                    </p:anim>
                                    <p:set>
                                      <p:cBhvr>
                                        <p:cTn id="42" dur="1" fill="hold">
                                          <p:stCondLst>
                                            <p:cond delay="0"/>
                                          </p:stCondLst>
                                        </p:cTn>
                                        <p:tgtEl>
                                          <p:spTgt spid="4099">
                                            <p:txEl>
                                              <p:pRg st="0" end="0"/>
                                            </p:txEl>
                                          </p:spTgt>
                                        </p:tgtEl>
                                        <p:attrNameLst>
                                          <p:attrName>style.visibility</p:attrName>
                                        </p:attrNameLst>
                                      </p:cBhvr>
                                      <p:to>
                                        <p:strVal val="hidden"/>
                                      </p:to>
                                    </p:set>
                                  </p:childTnLst>
                                </p:cTn>
                              </p:par>
                            </p:childTnLst>
                          </p:cTn>
                        </p:par>
                        <p:par>
                          <p:cTn id="43" fill="hold" nodeType="afterGroup">
                            <p:stCondLst>
                              <p:cond delay="42301"/>
                            </p:stCondLst>
                            <p:childTnLst>
                              <p:par>
                                <p:cTn id="44" presetID="24" presetClass="exit" presetSubtype="0" fill="hold" nodeType="afterEffect">
                                  <p:stCondLst>
                                    <p:cond delay="1000"/>
                                  </p:stCondLst>
                                  <p:iterate type="wd">
                                    <p:tmAbs val="0"/>
                                  </p:iterate>
                                  <p:childTnLst>
                                    <p:anim to="" calcmode="lin" valueType="num">
                                      <p:cBhvr>
                                        <p:cTn id="45" dur="1"/>
                                        <p:tgtEl>
                                          <p:spTgt spid="4099">
                                            <p:txEl>
                                              <p:pRg st="1" end="1"/>
                                            </p:txEl>
                                          </p:spTgt>
                                        </p:tgtEl>
                                        <p:attrNameLst>
                                          <p:attrName/>
                                        </p:attrNameLst>
                                      </p:cBhvr>
                                    </p:anim>
                                    <p:set>
                                      <p:cBhvr>
                                        <p:cTn id="46" dur="1" fill="hold">
                                          <p:stCondLst>
                                            <p:cond delay="0"/>
                                          </p:stCondLst>
                                        </p:cTn>
                                        <p:tgtEl>
                                          <p:spTgt spid="4099">
                                            <p:txEl>
                                              <p:pRg st="1" end="1"/>
                                            </p:txEl>
                                          </p:spTgt>
                                        </p:tgtEl>
                                        <p:attrNameLst>
                                          <p:attrName>style.visibility</p:attrName>
                                        </p:attrNameLst>
                                      </p:cBhvr>
                                      <p:to>
                                        <p:strVal val="hidden"/>
                                      </p:to>
                                    </p:set>
                                  </p:childTnLst>
                                </p:cTn>
                              </p:par>
                            </p:childTnLst>
                          </p:cTn>
                        </p:par>
                        <p:par>
                          <p:cTn id="47" fill="hold" nodeType="afterGroup">
                            <p:stCondLst>
                              <p:cond delay="43301"/>
                            </p:stCondLst>
                            <p:childTnLst>
                              <p:par>
                                <p:cTn id="48" presetID="42" presetClass="exit" presetSubtype="0" fill="hold" nodeType="afterEffect">
                                  <p:stCondLst>
                                    <p:cond delay="1000"/>
                                  </p:stCondLst>
                                  <p:iterate type="wd">
                                    <p:tmPct val="0"/>
                                  </p:iterate>
                                  <p:childTnLst>
                                    <p:animEffect transition="out" filter="fade">
                                      <p:cBhvr>
                                        <p:cTn id="49" dur="1000"/>
                                        <p:tgtEl>
                                          <p:spTgt spid="4099">
                                            <p:txEl>
                                              <p:pRg st="2" end="2"/>
                                            </p:txEl>
                                          </p:spTgt>
                                        </p:tgtEl>
                                      </p:cBhvr>
                                    </p:animEffect>
                                    <p:anim calcmode="lin" valueType="num">
                                      <p:cBhvr>
                                        <p:cTn id="50" dur="1000"/>
                                        <p:tgtEl>
                                          <p:spTgt spid="4099">
                                            <p:txEl>
                                              <p:pRg st="2" end="2"/>
                                            </p:txEl>
                                          </p:spTgt>
                                        </p:tgtEl>
                                        <p:attrNameLst>
                                          <p:attrName>ppt_x</p:attrName>
                                        </p:attrNameLst>
                                      </p:cBhvr>
                                      <p:tavLst>
                                        <p:tav tm="0">
                                          <p:val>
                                            <p:strVal val="ppt_x"/>
                                          </p:val>
                                        </p:tav>
                                        <p:tav tm="100000">
                                          <p:val>
                                            <p:strVal val="ppt_x"/>
                                          </p:val>
                                        </p:tav>
                                      </p:tavLst>
                                    </p:anim>
                                    <p:anim calcmode="lin" valueType="num">
                                      <p:cBhvr>
                                        <p:cTn id="51" dur="1000"/>
                                        <p:tgtEl>
                                          <p:spTgt spid="4099">
                                            <p:txEl>
                                              <p:pRg st="2" end="2"/>
                                            </p:txEl>
                                          </p:spTgt>
                                        </p:tgtEl>
                                        <p:attrNameLst>
                                          <p:attrName>ppt_y</p:attrName>
                                        </p:attrNameLst>
                                      </p:cBhvr>
                                      <p:tavLst>
                                        <p:tav tm="0">
                                          <p:val>
                                            <p:strVal val="ppt_y"/>
                                          </p:val>
                                        </p:tav>
                                        <p:tav tm="100000">
                                          <p:val>
                                            <p:strVal val="ppt_y+.1"/>
                                          </p:val>
                                        </p:tav>
                                      </p:tavLst>
                                    </p:anim>
                                    <p:set>
                                      <p:cBhvr>
                                        <p:cTn id="52" dur="1" fill="hold">
                                          <p:stCondLst>
                                            <p:cond delay="999"/>
                                          </p:stCondLst>
                                        </p:cTn>
                                        <p:tgtEl>
                                          <p:spTgt spid="4099">
                                            <p:txEl>
                                              <p:pRg st="2" end="2"/>
                                            </p:txEl>
                                          </p:spTgt>
                                        </p:tgtEl>
                                        <p:attrNameLst>
                                          <p:attrName>style.visibility</p:attrName>
                                        </p:attrNameLst>
                                      </p:cBhvr>
                                      <p:to>
                                        <p:strVal val="hidden"/>
                                      </p:to>
                                    </p:set>
                                  </p:childTnLst>
                                </p:cTn>
                              </p:par>
                            </p:childTnLst>
                          </p:cTn>
                        </p:par>
                        <p:par>
                          <p:cTn id="53" fill="hold" nodeType="afterGroup">
                            <p:stCondLst>
                              <p:cond delay="45301"/>
                            </p:stCondLst>
                            <p:childTnLst>
                              <p:par>
                                <p:cTn id="54" presetID="24" presetClass="exit" presetSubtype="0" fill="hold" nodeType="afterEffect">
                                  <p:stCondLst>
                                    <p:cond delay="0"/>
                                  </p:stCondLst>
                                  <p:childTnLst>
                                    <p:anim to="" calcmode="lin" valueType="num">
                                      <p:cBhvr>
                                        <p:cTn id="55" dur="1"/>
                                        <p:tgtEl>
                                          <p:spTgt spid="4114"/>
                                        </p:tgtEl>
                                        <p:attrNameLst>
                                          <p:attrName/>
                                        </p:attrNameLst>
                                      </p:cBhvr>
                                    </p:anim>
                                    <p:set>
                                      <p:cBhvr>
                                        <p:cTn id="56" dur="1" fill="hold">
                                          <p:stCondLst>
                                            <p:cond delay="0"/>
                                          </p:stCondLst>
                                        </p:cTn>
                                        <p:tgtEl>
                                          <p:spTgt spid="4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0000"/>
            </a:gs>
            <a:gs pos="50000">
              <a:srgbClr val="66FFCC"/>
            </a:gs>
            <a:gs pos="100000">
              <a:srgbClr val="990000"/>
            </a:gs>
          </a:gsLst>
          <a:lin ang="5400000" scaled="1"/>
        </a:gradFill>
        <a:effectLst/>
      </p:bgPr>
    </p:bg>
    <p:spTree>
      <p:nvGrpSpPr>
        <p:cNvPr id="1" name=""/>
        <p:cNvGrpSpPr/>
        <p:nvPr/>
      </p:nvGrpSpPr>
      <p:grpSpPr>
        <a:xfrm>
          <a:off x="0" y="0"/>
          <a:ext cx="0" cy="0"/>
          <a:chOff x="0" y="0"/>
          <a:chExt cx="0" cy="0"/>
        </a:xfrm>
      </p:grpSpPr>
      <p:sp>
        <p:nvSpPr>
          <p:cNvPr id="339971" name="Rectangle 3"/>
          <p:cNvSpPr>
            <a:spLocks noGrp="1" noChangeArrowheads="1"/>
          </p:cNvSpPr>
          <p:nvPr>
            <p:ph type="body" idx="1"/>
          </p:nvPr>
        </p:nvSpPr>
        <p:spPr>
          <a:xfrm>
            <a:off x="395288" y="1268413"/>
            <a:ext cx="8229600" cy="4525962"/>
          </a:xfrm>
        </p:spPr>
        <p:txBody>
          <a:bodyPr/>
          <a:lstStyle/>
          <a:p>
            <a:pPr algn="just">
              <a:lnSpc>
                <a:spcPct val="80000"/>
              </a:lnSpc>
            </a:pPr>
            <a:r>
              <a:rPr lang="ru-RU" altLang="ru-RU" sz="2000">
                <a:solidFill>
                  <a:srgbClr val="6600CC"/>
                </a:solidFill>
              </a:rPr>
              <a:t>В сентябре-ноябре войска трех Прибалтийских и Ленинградского фронтов очистили от фашистов почти всю территорию Прибалтики, разгромив 26 и уничтожив 3 вражеские дивизии, а также блокировав в Курляндии около 38 дивизий противника. В это же время с 7 по 29 октября войска Карельского фронта во взаимодействии с силами Северного флота освободили от оккупантов Заполярье и северные районы Норвегии . Таким образом, за лето и осень 1944г. на советско-германском фронте противник потерял 1,6 млн. солдат и офицеров, было разгромлено 20 его дивизий и 22 бригады. Фронт вплотную приблизился к границам нацисткой Германии, а в Восточной Пруссии перешагнул их. Враг оказался в полной политической изоляции, а с открытием второго фронта в Европе зажатая в тисках Германия не могла больше перебрасывать свои силы с Запада на Восток и была вынуждена провести новую тотальную мобилизацию.</a:t>
            </a:r>
          </a:p>
          <a:p>
            <a:pPr>
              <a:lnSpc>
                <a:spcPct val="80000"/>
              </a:lnSpc>
            </a:pPr>
            <a:endParaRPr lang="ru-RU" altLang="ru-RU" sz="2000">
              <a:solidFill>
                <a:srgbClr val="6600CC"/>
              </a:solidFill>
            </a:endParaRPr>
          </a:p>
          <a:p>
            <a:pPr>
              <a:lnSpc>
                <a:spcPct val="80000"/>
              </a:lnSpc>
            </a:pPr>
            <a:endParaRPr lang="ru-RU" altLang="ru-RU" sz="700">
              <a:solidFill>
                <a:srgbClr val="6600CC"/>
              </a:solidFill>
            </a:endParaRPr>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iterate type="lt">
                                    <p:tmPct val="10000"/>
                                  </p:iterate>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p:cTn id="7" dur="500" fill="hold"/>
                                        <p:tgtEl>
                                          <p:spTgt spid="3399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997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3997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339971">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00"/>
            </a:gs>
            <a:gs pos="100000">
              <a:srgbClr val="990099"/>
            </a:gs>
          </a:gsLst>
          <a:path path="rect">
            <a:fillToRect t="100000" r="100000"/>
          </a:path>
        </a:gradFill>
        <a:effectLst/>
      </p:bgPr>
    </p:bg>
    <p:spTree>
      <p:nvGrpSpPr>
        <p:cNvPr id="1" name=""/>
        <p:cNvGrpSpPr/>
        <p:nvPr/>
      </p:nvGrpSpPr>
      <p:grpSpPr>
        <a:xfrm>
          <a:off x="0" y="0"/>
          <a:ext cx="0" cy="0"/>
          <a:chOff x="0" y="0"/>
          <a:chExt cx="0" cy="0"/>
        </a:xfrm>
      </p:grpSpPr>
      <p:sp>
        <p:nvSpPr>
          <p:cNvPr id="327683" name="Rectangle 3"/>
          <p:cNvSpPr>
            <a:spLocks noGrp="1" noChangeArrowheads="1"/>
          </p:cNvSpPr>
          <p:nvPr>
            <p:ph type="body" idx="1"/>
          </p:nvPr>
        </p:nvSpPr>
        <p:spPr>
          <a:xfrm>
            <a:off x="0" y="692150"/>
            <a:ext cx="8569325" cy="5949950"/>
          </a:xfrm>
        </p:spPr>
        <p:txBody>
          <a:bodyPr/>
          <a:lstStyle/>
          <a:p>
            <a:pPr algn="just">
              <a:lnSpc>
                <a:spcPct val="80000"/>
              </a:lnSpc>
            </a:pPr>
            <a:r>
              <a:rPr lang="ru-RU" altLang="ru-RU" sz="1600">
                <a:solidFill>
                  <a:srgbClr val="FFCCFF"/>
                </a:solidFill>
              </a:rPr>
              <a:t>Освободительный поход Красной Армии в страны Восточной Европы развернувшийся в  1944г. ,не мог не вызвать обострения геополитических противоречий между СССР и его западными противниками. По признанию бывшего руководителя югославских коммунистов М. Джиласа, Сталин в одной из бесед в это время откровенно заявил ,,, Каждый навязывает свою собственную общественную систему там, куда может прийти его армия,,,. И если американская администрация с пониманием относилась к стремлениям СССР ,, установить позитивную сферу влияния над своими западными соседями,, а также сформировать в восточноевропейских странах ,, дружественные правительства ,, , то британский премьер У. Черчилль был крайне обеспокоен усилением советского влияния в этом регионе. Для преодоления возникших политических разногласий по проблемам послевоенного урегулирования осенью 1944г. планировалось даже провести новую конференцию ,, большой тройки ,, . Однако достичь согласия по этому вопросу не удалось . Были проведены сначала двусторонние англо-американские переговоры в Квебеке (11—19 сентября 1944г.), где Черчилль попытался заручиться поддержкой США в решении проблем послевоенного устройства мира, а также внести коррективы в военную стратегию союзников на завершающем этапе войны, дабы в перспективе столкнуть интересы США СССР во имя выгод Великобритании. Затем британский премьер предпринял поездку в Москву (9—18 октября 1944г.), где провел переговоры со Сталиным. В ходе своего визита Черчилль предложил заключить англо-советское соглашение о взаимном разделе сфер влияния в странах Юго-Восточной Европы ,что нашло поддержку у Сталина. Однако , несмотря на достигнутый компромисс, подписать этот документ так и не удалось, поскольку американский посол в Москве А,Гарриман выступил против заключения подобного соглашения.  Вместе с тем «джентльменская» секретная сделка Сталина и Черчилля о разделе сфер влияния на Балканах сыграла важную роль, о чем свидетельствовал дальнейший ход событий в этом регионе.         </a:t>
            </a:r>
          </a:p>
          <a:p>
            <a:pPr>
              <a:lnSpc>
                <a:spcPct val="80000"/>
              </a:lnSpc>
            </a:pPr>
            <a:endParaRPr lang="ru-RU" altLang="ru-RU" sz="1600">
              <a:solidFill>
                <a:srgbClr val="FFCCFF"/>
              </a:solidFill>
            </a:endParaRPr>
          </a:p>
        </p:txBody>
      </p:sp>
      <p:sp>
        <p:nvSpPr>
          <p:cNvPr id="327684" name="Text Box 4"/>
          <p:cNvSpPr txBox="1">
            <a:spLocks noChangeArrowheads="1"/>
          </p:cNvSpPr>
          <p:nvPr/>
        </p:nvSpPr>
        <p:spPr bwMode="auto">
          <a:xfrm>
            <a:off x="2555875" y="188913"/>
            <a:ext cx="411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1600">
                <a:solidFill>
                  <a:srgbClr val="FFCCCC"/>
                </a:solidFill>
                <a:latin typeface="Arial" panose="020B0604020202020204" pitchFamily="34" charset="0"/>
              </a:rPr>
              <a:t>Освободительный поход Красной Армии.</a:t>
            </a:r>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iterate type="wd">
                                    <p:tmPct val="10000"/>
                                  </p:iterate>
                                  <p:childTnLst>
                                    <p:set>
                                      <p:cBhvr>
                                        <p:cTn id="6" dur="1" fill="hold">
                                          <p:stCondLst>
                                            <p:cond delay="0"/>
                                          </p:stCondLst>
                                        </p:cTn>
                                        <p:tgtEl>
                                          <p:spTgt spid="327684"/>
                                        </p:tgtEl>
                                        <p:attrNameLst>
                                          <p:attrName>style.visibility</p:attrName>
                                        </p:attrNameLst>
                                      </p:cBhvr>
                                      <p:to>
                                        <p:strVal val="visible"/>
                                      </p:to>
                                    </p:set>
                                    <p:anim calcmode="lin" valueType="num">
                                      <p:cBhvr>
                                        <p:cTn id="7" dur="250" decel="50000" fill="hold">
                                          <p:stCondLst>
                                            <p:cond delay="0"/>
                                          </p:stCondLst>
                                        </p:cTn>
                                        <p:tgtEl>
                                          <p:spTgt spid="327684"/>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27684"/>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27684"/>
                                        </p:tgtEl>
                                        <p:attrNameLst>
                                          <p:attrName>ppt_w</p:attrName>
                                        </p:attrNameLst>
                                      </p:cBhvr>
                                      <p:tavLst>
                                        <p:tav tm="0">
                                          <p:val>
                                            <p:strVal val="#ppt_w*.05"/>
                                          </p:val>
                                        </p:tav>
                                        <p:tav tm="100000">
                                          <p:val>
                                            <p:strVal val="#ppt_w"/>
                                          </p:val>
                                        </p:tav>
                                      </p:tavLst>
                                    </p:anim>
                                    <p:anim calcmode="lin" valueType="num">
                                      <p:cBhvr>
                                        <p:cTn id="10" dur="500" fill="hold"/>
                                        <p:tgtEl>
                                          <p:spTgt spid="327684"/>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27684"/>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27684"/>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27684"/>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27684"/>
                                        </p:tgtEl>
                                      </p:cBhvr>
                                    </p:animEffect>
                                  </p:childTnLst>
                                </p:cTn>
                              </p:par>
                            </p:childTnLst>
                          </p:cTn>
                        </p:par>
                        <p:par>
                          <p:cTn id="15" fill="hold" nodeType="afterGroup">
                            <p:stCondLst>
                              <p:cond delay="700"/>
                            </p:stCondLst>
                            <p:childTnLst>
                              <p:par>
                                <p:cTn id="16" presetID="25" presetClass="entr" presetSubtype="0" fill="hold" nodeType="afterEffect">
                                  <p:stCondLst>
                                    <p:cond delay="0"/>
                                  </p:stCondLst>
                                  <p:iterate type="wd">
                                    <p:tmPct val="10000"/>
                                  </p:iterate>
                                  <p:childTnLst>
                                    <p:set>
                                      <p:cBhvr>
                                        <p:cTn id="17" dur="1" fill="hold">
                                          <p:stCondLst>
                                            <p:cond delay="0"/>
                                          </p:stCondLst>
                                        </p:cTn>
                                        <p:tgtEl>
                                          <p:spTgt spid="327683">
                                            <p:txEl>
                                              <p:pRg st="0" end="0"/>
                                            </p:txEl>
                                          </p:spTgt>
                                        </p:tgtEl>
                                        <p:attrNameLst>
                                          <p:attrName>style.visibility</p:attrName>
                                        </p:attrNameLst>
                                      </p:cBhvr>
                                      <p:to>
                                        <p:strVal val="visible"/>
                                      </p:to>
                                    </p:set>
                                    <p:anim calcmode="lin" valueType="num">
                                      <p:cBhvr>
                                        <p:cTn id="18" dur="250" decel="50000" fill="hold">
                                          <p:stCondLst>
                                            <p:cond delay="0"/>
                                          </p:stCondLst>
                                        </p:cTn>
                                        <p:tgtEl>
                                          <p:spTgt spid="327683">
                                            <p:txEl>
                                              <p:pRg st="0" end="0"/>
                                            </p:txEl>
                                          </p:spTgt>
                                        </p:tgtEl>
                                        <p:attrNameLst>
                                          <p:attrName>style.rotation</p:attrName>
                                        </p:attrNameLst>
                                      </p:cBhvr>
                                      <p:tavLst>
                                        <p:tav tm="0">
                                          <p:val>
                                            <p:fltVal val="-90"/>
                                          </p:val>
                                        </p:tav>
                                        <p:tav tm="100000">
                                          <p:val>
                                            <p:fltVal val="0"/>
                                          </p:val>
                                        </p:tav>
                                      </p:tavLst>
                                    </p:anim>
                                    <p:anim calcmode="lin" valueType="num">
                                      <p:cBhvr>
                                        <p:cTn id="19" dur="250" decel="50000" fill="hold">
                                          <p:stCondLst>
                                            <p:cond delay="0"/>
                                          </p:stCondLst>
                                        </p:cTn>
                                        <p:tgtEl>
                                          <p:spTgt spid="327683">
                                            <p:txEl>
                                              <p:pRg st="0" end="0"/>
                                            </p:txEl>
                                          </p:spTgt>
                                        </p:tgtEl>
                                        <p:attrNameLst>
                                          <p:attrName>ppt_w</p:attrName>
                                        </p:attrNameLst>
                                      </p:cBhvr>
                                      <p:tavLst>
                                        <p:tav tm="0">
                                          <p:val>
                                            <p:strVal val="#ppt_w"/>
                                          </p:val>
                                        </p:tav>
                                        <p:tav tm="100000">
                                          <p:val>
                                            <p:strVal val="#ppt_w*.05"/>
                                          </p:val>
                                        </p:tav>
                                      </p:tavLst>
                                    </p:anim>
                                    <p:anim calcmode="lin" valueType="num">
                                      <p:cBhvr>
                                        <p:cTn id="20" dur="250" accel="50000" fill="hold">
                                          <p:stCondLst>
                                            <p:cond delay="250"/>
                                          </p:stCondLst>
                                        </p:cTn>
                                        <p:tgtEl>
                                          <p:spTgt spid="327683">
                                            <p:txEl>
                                              <p:pRg st="0" end="0"/>
                                            </p:txEl>
                                          </p:spTgt>
                                        </p:tgtEl>
                                        <p:attrNameLst>
                                          <p:attrName>ppt_w</p:attrName>
                                        </p:attrNameLst>
                                      </p:cBhvr>
                                      <p:tavLst>
                                        <p:tav tm="0">
                                          <p:val>
                                            <p:strVal val="#ppt_w*.05"/>
                                          </p:val>
                                        </p:tav>
                                        <p:tav tm="100000">
                                          <p:val>
                                            <p:strVal val="#ppt_w"/>
                                          </p:val>
                                        </p:tav>
                                      </p:tavLst>
                                    </p:anim>
                                    <p:anim calcmode="lin" valueType="num">
                                      <p:cBhvr>
                                        <p:cTn id="21" dur="500" fill="hold"/>
                                        <p:tgtEl>
                                          <p:spTgt spid="327683">
                                            <p:txEl>
                                              <p:pRg st="0" end="0"/>
                                            </p:txEl>
                                          </p:spTgt>
                                        </p:tgtEl>
                                        <p:attrNameLst>
                                          <p:attrName>ppt_h</p:attrName>
                                        </p:attrNameLst>
                                      </p:cBhvr>
                                      <p:tavLst>
                                        <p:tav tm="0">
                                          <p:val>
                                            <p:strVal val="#ppt_h"/>
                                          </p:val>
                                        </p:tav>
                                        <p:tav tm="100000">
                                          <p:val>
                                            <p:strVal val="#ppt_h"/>
                                          </p:val>
                                        </p:tav>
                                      </p:tavLst>
                                    </p:anim>
                                    <p:anim calcmode="lin" valueType="num">
                                      <p:cBhvr>
                                        <p:cTn id="22" dur="250" decel="50000" fill="hold">
                                          <p:stCondLst>
                                            <p:cond delay="0"/>
                                          </p:stCondLst>
                                        </p:cTn>
                                        <p:tgtEl>
                                          <p:spTgt spid="327683">
                                            <p:txEl>
                                              <p:pRg st="0" end="0"/>
                                            </p:txEl>
                                          </p:spTgt>
                                        </p:tgtEl>
                                        <p:attrNameLst>
                                          <p:attrName>ppt_x</p:attrName>
                                        </p:attrNameLst>
                                      </p:cBhvr>
                                      <p:tavLst>
                                        <p:tav tm="0">
                                          <p:val>
                                            <p:strVal val="#ppt_x+.4"/>
                                          </p:val>
                                        </p:tav>
                                        <p:tav tm="100000">
                                          <p:val>
                                            <p:strVal val="#ppt_x"/>
                                          </p:val>
                                        </p:tav>
                                      </p:tavLst>
                                    </p:anim>
                                    <p:anim calcmode="lin" valueType="num">
                                      <p:cBhvr>
                                        <p:cTn id="23" dur="250" decel="50000" fill="hold">
                                          <p:stCondLst>
                                            <p:cond delay="0"/>
                                          </p:stCondLst>
                                        </p:cTn>
                                        <p:tgtEl>
                                          <p:spTgt spid="327683">
                                            <p:txEl>
                                              <p:pRg st="0" end="0"/>
                                            </p:txEl>
                                          </p:spTgt>
                                        </p:tgtEl>
                                        <p:attrNameLst>
                                          <p:attrName>ppt_y</p:attrName>
                                        </p:attrNameLst>
                                      </p:cBhvr>
                                      <p:tavLst>
                                        <p:tav tm="0">
                                          <p:val>
                                            <p:strVal val="#ppt_y-.2"/>
                                          </p:val>
                                        </p:tav>
                                        <p:tav tm="100000">
                                          <p:val>
                                            <p:strVal val="#ppt_y+.1"/>
                                          </p:val>
                                        </p:tav>
                                      </p:tavLst>
                                    </p:anim>
                                    <p:anim calcmode="lin" valueType="num">
                                      <p:cBhvr>
                                        <p:cTn id="24" dur="250" accel="50000" fill="hold">
                                          <p:stCondLst>
                                            <p:cond delay="250"/>
                                          </p:stCondLst>
                                        </p:cTn>
                                        <p:tgtEl>
                                          <p:spTgt spid="327683">
                                            <p:txEl>
                                              <p:pRg st="0" end="0"/>
                                            </p:txEl>
                                          </p:spTgt>
                                        </p:tgtEl>
                                        <p:attrNameLst>
                                          <p:attrName>ppt_y</p:attrName>
                                        </p:attrNameLst>
                                      </p:cBhvr>
                                      <p:tavLst>
                                        <p:tav tm="0">
                                          <p:val>
                                            <p:strVal val="#ppt_y+.1"/>
                                          </p:val>
                                        </p:tav>
                                        <p:tav tm="100000">
                                          <p:val>
                                            <p:strVal val="#ppt_y"/>
                                          </p:val>
                                        </p:tav>
                                      </p:tavLst>
                                    </p:anim>
                                    <p:animEffect transition="in" filter="fade">
                                      <p:cBhvr>
                                        <p:cTn id="25" dur="500" decel="50000">
                                          <p:stCondLst>
                                            <p:cond delay="0"/>
                                          </p:stCondLst>
                                        </p:cTn>
                                        <p:tgtEl>
                                          <p:spTgt spid="327683">
                                            <p:txEl>
                                              <p:pRg st="0" end="0"/>
                                            </p:txEl>
                                          </p:spTgt>
                                        </p:tgtEl>
                                      </p:cBhvr>
                                    </p:animEffect>
                                  </p:childTnLst>
                                </p:cTn>
                              </p:par>
                            </p:childTnLst>
                          </p:cTn>
                        </p:par>
                        <p:par>
                          <p:cTn id="26" fill="hold" nodeType="afterGroup">
                            <p:stCondLst>
                              <p:cond delay="15800"/>
                            </p:stCondLst>
                            <p:childTnLst>
                              <p:par>
                                <p:cTn id="27" presetID="25" presetClass="exit" presetSubtype="0" fill="hold" grpId="1" nodeType="afterEffect">
                                  <p:stCondLst>
                                    <p:cond delay="2500"/>
                                  </p:stCondLst>
                                  <p:iterate type="wd">
                                    <p:tmPct val="0"/>
                                  </p:iterate>
                                  <p:childTnLst>
                                    <p:animEffect transition="out" filter="fade">
                                      <p:cBhvr>
                                        <p:cTn id="28" dur="2000" accel="50000">
                                          <p:stCondLst>
                                            <p:cond delay="0"/>
                                          </p:stCondLst>
                                        </p:cTn>
                                        <p:tgtEl>
                                          <p:spTgt spid="327684"/>
                                        </p:tgtEl>
                                      </p:cBhvr>
                                    </p:animEffect>
                                    <p:anim calcmode="lin" valueType="num">
                                      <p:cBhvr>
                                        <p:cTn id="29" dur="1000" accel="50000">
                                          <p:stCondLst>
                                            <p:cond delay="0"/>
                                          </p:stCondLst>
                                        </p:cTn>
                                        <p:tgtEl>
                                          <p:spTgt spid="327684"/>
                                        </p:tgtEl>
                                        <p:attrNameLst>
                                          <p:attrName>ppt_y</p:attrName>
                                        </p:attrNameLst>
                                      </p:cBhvr>
                                      <p:tavLst>
                                        <p:tav tm="0">
                                          <p:val>
                                            <p:strVal val="ppt_y"/>
                                          </p:val>
                                        </p:tav>
                                        <p:tav tm="100000">
                                          <p:val>
                                            <p:strVal val="ppt_y+.1"/>
                                          </p:val>
                                        </p:tav>
                                      </p:tavLst>
                                    </p:anim>
                                    <p:anim calcmode="lin" valueType="num">
                                      <p:cBhvr>
                                        <p:cTn id="30" dur="1000" decel="50000">
                                          <p:stCondLst>
                                            <p:cond delay="1000"/>
                                          </p:stCondLst>
                                        </p:cTn>
                                        <p:tgtEl>
                                          <p:spTgt spid="327684"/>
                                        </p:tgtEl>
                                        <p:attrNameLst>
                                          <p:attrName>ppt_y</p:attrName>
                                        </p:attrNameLst>
                                      </p:cBhvr>
                                      <p:tavLst>
                                        <p:tav tm="0">
                                          <p:val>
                                            <p:strVal val="ppt_y"/>
                                          </p:val>
                                        </p:tav>
                                        <p:tav tm="100000">
                                          <p:val>
                                            <p:strVal val="ppt_y-.1"/>
                                          </p:val>
                                        </p:tav>
                                      </p:tavLst>
                                    </p:anim>
                                    <p:anim calcmode="lin" valueType="num">
                                      <p:cBhvr>
                                        <p:cTn id="31" dur="1000" accel="50000">
                                          <p:stCondLst>
                                            <p:cond delay="1000"/>
                                          </p:stCondLst>
                                        </p:cTn>
                                        <p:tgtEl>
                                          <p:spTgt spid="327684"/>
                                        </p:tgtEl>
                                        <p:attrNameLst>
                                          <p:attrName>ppt_x</p:attrName>
                                        </p:attrNameLst>
                                      </p:cBhvr>
                                      <p:tavLst>
                                        <p:tav tm="0">
                                          <p:val>
                                            <p:strVal val="ppt_x"/>
                                          </p:val>
                                        </p:tav>
                                        <p:tav tm="100000">
                                          <p:val>
                                            <p:strVal val="ppt_x+.4"/>
                                          </p:val>
                                        </p:tav>
                                      </p:tavLst>
                                    </p:anim>
                                    <p:anim calcmode="lin" valueType="num">
                                      <p:cBhvr>
                                        <p:cTn id="32" dur="2000"/>
                                        <p:tgtEl>
                                          <p:spTgt spid="327684"/>
                                        </p:tgtEl>
                                        <p:attrNameLst>
                                          <p:attrName>ppt_h</p:attrName>
                                        </p:attrNameLst>
                                      </p:cBhvr>
                                      <p:tavLst>
                                        <p:tav tm="0">
                                          <p:val>
                                            <p:strVal val="ppt_h"/>
                                          </p:val>
                                        </p:tav>
                                        <p:tav tm="100000">
                                          <p:val>
                                            <p:strVal val="ppt_h"/>
                                          </p:val>
                                        </p:tav>
                                      </p:tavLst>
                                    </p:anim>
                                    <p:anim calcmode="lin" valueType="num">
                                      <p:cBhvr>
                                        <p:cTn id="33" dur="1000" accel="50000">
                                          <p:stCondLst>
                                            <p:cond delay="0"/>
                                          </p:stCondLst>
                                        </p:cTn>
                                        <p:tgtEl>
                                          <p:spTgt spid="327684"/>
                                        </p:tgtEl>
                                        <p:attrNameLst>
                                          <p:attrName>ppt_w</p:attrName>
                                        </p:attrNameLst>
                                      </p:cBhvr>
                                      <p:tavLst>
                                        <p:tav tm="0">
                                          <p:val>
                                            <p:strVal val="ppt_w"/>
                                          </p:val>
                                        </p:tav>
                                        <p:tav tm="100000">
                                          <p:val>
                                            <p:strVal val="ppt_w*.05"/>
                                          </p:val>
                                        </p:tav>
                                      </p:tavLst>
                                    </p:anim>
                                    <p:anim calcmode="lin" valueType="num">
                                      <p:cBhvr>
                                        <p:cTn id="34" dur="1000" decel="50000">
                                          <p:stCondLst>
                                            <p:cond delay="1000"/>
                                          </p:stCondLst>
                                        </p:cTn>
                                        <p:tgtEl>
                                          <p:spTgt spid="327684"/>
                                        </p:tgtEl>
                                        <p:attrNameLst>
                                          <p:attrName>ppt_w</p:attrName>
                                        </p:attrNameLst>
                                      </p:cBhvr>
                                      <p:tavLst>
                                        <p:tav tm="0">
                                          <p:val>
                                            <p:strVal val="ppt_w"/>
                                          </p:val>
                                        </p:tav>
                                        <p:tav tm="100000">
                                          <p:val>
                                            <p:strVal val="ppt_w/.05"/>
                                          </p:val>
                                        </p:tav>
                                      </p:tavLst>
                                    </p:anim>
                                    <p:anim calcmode="lin" valueType="num">
                                      <p:cBhvr>
                                        <p:cTn id="35" dur="1000" accel="50000">
                                          <p:stCondLst>
                                            <p:cond delay="1000"/>
                                          </p:stCondLst>
                                        </p:cTn>
                                        <p:tgtEl>
                                          <p:spTgt spid="327684"/>
                                        </p:tgtEl>
                                        <p:attrNameLst>
                                          <p:attrName>style.rotation</p:attrName>
                                        </p:attrNameLst>
                                      </p:cBhvr>
                                      <p:tavLst>
                                        <p:tav tm="0">
                                          <p:val>
                                            <p:fltVal val="0"/>
                                          </p:val>
                                        </p:tav>
                                        <p:tav tm="100000">
                                          <p:val>
                                            <p:fltVal val="-90"/>
                                          </p:val>
                                        </p:tav>
                                      </p:tavLst>
                                    </p:anim>
                                    <p:set>
                                      <p:cBhvr>
                                        <p:cTn id="36" dur="1" fill="hold">
                                          <p:stCondLst>
                                            <p:cond delay="1999"/>
                                          </p:stCondLst>
                                        </p:cTn>
                                        <p:tgtEl>
                                          <p:spTgt spid="3276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4" grpId="0"/>
      <p:bldP spid="327684"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5050"/>
            </a:gs>
            <a:gs pos="50000">
              <a:srgbClr val="800000"/>
            </a:gs>
            <a:gs pos="100000">
              <a:srgbClr val="FF5050"/>
            </a:gs>
          </a:gsLst>
          <a:lin ang="2700000" scaled="1"/>
        </a:gra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1692275" y="0"/>
            <a:ext cx="5472113" cy="215900"/>
          </a:xfrm>
        </p:spPr>
        <p:txBody>
          <a:bodyPr/>
          <a:lstStyle/>
          <a:p>
            <a:r>
              <a:rPr lang="ru-RU" altLang="ru-RU" sz="2400">
                <a:solidFill>
                  <a:srgbClr val="00FFFF"/>
                </a:solidFill>
              </a:rPr>
              <a:t>Разгром фашисткой Германии</a:t>
            </a:r>
            <a:r>
              <a:rPr lang="ru-RU" altLang="ru-RU">
                <a:solidFill>
                  <a:srgbClr val="00FFFF"/>
                </a:solidFill>
              </a:rPr>
              <a:t> </a:t>
            </a:r>
          </a:p>
        </p:txBody>
      </p:sp>
      <p:sp>
        <p:nvSpPr>
          <p:cNvPr id="261123" name="Rectangle 3"/>
          <p:cNvSpPr>
            <a:spLocks noGrp="1" noChangeArrowheads="1"/>
          </p:cNvSpPr>
          <p:nvPr>
            <p:ph type="body" idx="1"/>
          </p:nvPr>
        </p:nvSpPr>
        <p:spPr>
          <a:xfrm>
            <a:off x="0" y="476250"/>
            <a:ext cx="8820150" cy="5975350"/>
          </a:xfrm>
        </p:spPr>
        <p:txBody>
          <a:bodyPr/>
          <a:lstStyle/>
          <a:p>
            <a:r>
              <a:rPr lang="ru-RU" altLang="ru-RU">
                <a:solidFill>
                  <a:srgbClr val="000099"/>
                </a:solidFill>
              </a:rPr>
              <a:t> </a:t>
            </a:r>
            <a:r>
              <a:rPr lang="ru-RU" altLang="ru-RU" sz="1600">
                <a:solidFill>
                  <a:srgbClr val="CCFF66"/>
                </a:solidFill>
              </a:rPr>
              <a:t>К началу 1945г. На советско-германском фронте противник имел 185 дивизий и 21 бригаду в количестве 3,7 млн человек. Благодаря титаническим усилиям всего народа техническая оснащенность и вооружение армии и флота СССР к началу 1945г. достигли  наивысшего уровня.</a:t>
            </a:r>
          </a:p>
          <a:p>
            <a:r>
              <a:rPr lang="ru-RU" altLang="ru-RU" sz="1600">
                <a:solidFill>
                  <a:srgbClr val="CCFF66"/>
                </a:solidFill>
              </a:rPr>
              <a:t>В ходе зимней кампании 1945г. получила развитие дальнейшая координация военных  действий вооруженных сил союзников по антигитлеровской коалиции. Так, после контрнаступления немецко—фашистских войск в Арденнах англо-американкие войска оказались в тяжелом положении. Тогда по просьбе У.Чечилля советские армии в середине января 1945г.по договорённости с англо-американским командованием ранее запланированного наступление  срока перешли в наступление от балтики до Карпат, оказав, такм образом, западным союзникам эффективную помощь. </a:t>
            </a:r>
          </a:p>
          <a:p>
            <a:r>
              <a:rPr lang="ru-RU" altLang="ru-RU" sz="1600">
                <a:solidFill>
                  <a:srgbClr val="CCFF66"/>
                </a:solidFill>
              </a:rPr>
              <a:t>Активизация вооруженной борьбы на Востоке позволила англо-американскому командованию в междуречье Мааса и Рейна и , накопив силы ,24 марта форсировать Рейн.  Союзные сухопутные  силы в Западной Европе насчитывали к этому времени 81 дивизию объединенных в две основеые группировки войск (три группы армий). Им противостояли 58 дивизий и три бригады вермахта. (в то же время на советско-германском фронте находилось 175 немецких дивизий и 15 бригад.)</a:t>
            </a:r>
          </a:p>
          <a:p>
            <a:r>
              <a:rPr lang="ru-RU" altLang="ru-RU" sz="1600">
                <a:solidFill>
                  <a:srgbClr val="CCFF66"/>
                </a:solidFill>
              </a:rPr>
              <a:t>В начале апреля войска западных союзников успешно окружили, а затем пленили около 19 дивизий противника в районе Рура. После это операции сопротивление нацистов на Западном фронте практически было сломлено. Используя благоприятные условия, англо-американско-французские войска развили наступление в центре Германии и к середине апреля вышли на рубеж р. Эльба, где в районе г. Торгау</a:t>
            </a:r>
          </a:p>
        </p:txBody>
      </p:sp>
      <p:pic>
        <p:nvPicPr>
          <p:cNvPr id="261124" name="mos.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79388" y="616585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afterEffect">
                                  <p:stCondLst>
                                    <p:cond delay="0"/>
                                  </p:stCondLst>
                                  <p:iterate type="lt">
                                    <p:tmPct val="10000"/>
                                  </p:iterate>
                                  <p:childTnLst>
                                    <p:set>
                                      <p:cBhvr>
                                        <p:cTn id="6" dur="1" fill="hold">
                                          <p:stCondLst>
                                            <p:cond delay="0"/>
                                          </p:stCondLst>
                                        </p:cTn>
                                        <p:tgtEl>
                                          <p:spTgt spid="261122"/>
                                        </p:tgtEl>
                                        <p:attrNameLst>
                                          <p:attrName>style.visibility</p:attrName>
                                        </p:attrNameLst>
                                      </p:cBhvr>
                                      <p:to>
                                        <p:strVal val="visible"/>
                                      </p:to>
                                    </p:set>
                                    <p:animEffect transition="in" filter="fade">
                                      <p:cBhvr>
                                        <p:cTn id="7" dur="50"/>
                                        <p:tgtEl>
                                          <p:spTgt spid="261122"/>
                                        </p:tgtEl>
                                      </p:cBhvr>
                                    </p:animEffect>
                                    <p:anim calcmode="lin" valueType="num">
                                      <p:cBhvr>
                                        <p:cTn id="8" dur="200" fill="hold"/>
                                        <p:tgtEl>
                                          <p:spTgt spid="261122"/>
                                        </p:tgtEl>
                                        <p:attrNameLst>
                                          <p:attrName>ppt_x</p:attrName>
                                        </p:attrNameLst>
                                      </p:cBhvr>
                                      <p:tavLst>
                                        <p:tav tm="0">
                                          <p:val>
                                            <p:strVal val="#ppt_x"/>
                                          </p:val>
                                        </p:tav>
                                        <p:tav tm="100000">
                                          <p:val>
                                            <p:strVal val="#ppt_x"/>
                                          </p:val>
                                        </p:tav>
                                      </p:tavLst>
                                    </p:anim>
                                    <p:anim calcmode="lin" valueType="num">
                                      <p:cBhvr>
                                        <p:cTn id="9" dur="200" fill="hold"/>
                                        <p:tgtEl>
                                          <p:spTgt spid="261122"/>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611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611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650"/>
                            </p:stCondLst>
                            <p:childTnLst>
                              <p:par>
                                <p:cTn id="13" presetID="43" presetClass="entr" presetSubtype="0" fill="hold" nodeType="afterEffect">
                                  <p:stCondLst>
                                    <p:cond delay="1000"/>
                                  </p:stCondLst>
                                  <p:iterate type="wd">
                                    <p:tmPct val="10000"/>
                                  </p:iterate>
                                  <p:childTnLst>
                                    <p:set>
                                      <p:cBhvr>
                                        <p:cTn id="14" dur="1" fill="hold">
                                          <p:stCondLst>
                                            <p:cond delay="0"/>
                                          </p:stCondLst>
                                        </p:cTn>
                                        <p:tgtEl>
                                          <p:spTgt spid="261123">
                                            <p:txEl>
                                              <p:pRg st="0" end="0"/>
                                            </p:txEl>
                                          </p:spTgt>
                                        </p:tgtEl>
                                        <p:attrNameLst>
                                          <p:attrName>style.visibility</p:attrName>
                                        </p:attrNameLst>
                                      </p:cBhvr>
                                      <p:to>
                                        <p:strVal val="visible"/>
                                      </p:to>
                                    </p:set>
                                    <p:animEffect transition="in" filter="fade">
                                      <p:cBhvr>
                                        <p:cTn id="15" dur="100"/>
                                        <p:tgtEl>
                                          <p:spTgt spid="261123">
                                            <p:txEl>
                                              <p:pRg st="0" end="0"/>
                                            </p:txEl>
                                          </p:spTgt>
                                        </p:tgtEl>
                                      </p:cBhvr>
                                    </p:animEffect>
                                    <p:anim calcmode="lin" valueType="num">
                                      <p:cBhvr>
                                        <p:cTn id="16" dur="400" fill="hold"/>
                                        <p:tgtEl>
                                          <p:spTgt spid="261123">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261123">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611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611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7650"/>
                            </p:stCondLst>
                            <p:childTnLst>
                              <p:par>
                                <p:cTn id="21" presetID="43" presetClass="entr" presetSubtype="0" fill="hold" nodeType="afterEffect">
                                  <p:stCondLst>
                                    <p:cond delay="1500"/>
                                  </p:stCondLst>
                                  <p:iterate type="wd">
                                    <p:tmPct val="10000"/>
                                  </p:iterate>
                                  <p:childTnLst>
                                    <p:set>
                                      <p:cBhvr>
                                        <p:cTn id="22" dur="1" fill="hold">
                                          <p:stCondLst>
                                            <p:cond delay="0"/>
                                          </p:stCondLst>
                                        </p:cTn>
                                        <p:tgtEl>
                                          <p:spTgt spid="261123">
                                            <p:txEl>
                                              <p:pRg st="1" end="1"/>
                                            </p:txEl>
                                          </p:spTgt>
                                        </p:tgtEl>
                                        <p:attrNameLst>
                                          <p:attrName>style.visibility</p:attrName>
                                        </p:attrNameLst>
                                      </p:cBhvr>
                                      <p:to>
                                        <p:strVal val="visible"/>
                                      </p:to>
                                    </p:set>
                                    <p:animEffect transition="in" filter="fade">
                                      <p:cBhvr>
                                        <p:cTn id="23" dur="100"/>
                                        <p:tgtEl>
                                          <p:spTgt spid="261123">
                                            <p:txEl>
                                              <p:pRg st="1" end="1"/>
                                            </p:txEl>
                                          </p:spTgt>
                                        </p:tgtEl>
                                      </p:cBhvr>
                                    </p:animEffect>
                                    <p:anim calcmode="lin" valueType="num">
                                      <p:cBhvr>
                                        <p:cTn id="24" dur="4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26112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6112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6112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8" presetID="14" presetClass="emph" presetSubtype="0" repeatCount="indefinite" fill="hold" grpId="1" nodeType="withEffect">
                                  <p:stCondLst>
                                    <p:cond delay="1000"/>
                                  </p:stCondLst>
                                  <p:iterate type="lt">
                                    <p:tmPct val="0"/>
                                  </p:iterate>
                                  <p:childTnLst>
                                    <p:animClr clrSpc="rgb" dir="cw">
                                      <p:cBhvr override="childStyle">
                                        <p:cTn id="29" dur="1900" fill="hold">
                                          <p:stCondLst>
                                            <p:cond delay="100"/>
                                          </p:stCondLst>
                                        </p:cTn>
                                        <p:tgtEl>
                                          <p:spTgt spid="261122"/>
                                        </p:tgtEl>
                                        <p:attrNameLst>
                                          <p:attrName>style.color</p:attrName>
                                        </p:attrNameLst>
                                      </p:cBhvr>
                                      <p:to>
                                        <a:schemeClr val="accent2"/>
                                      </p:to>
                                    </p:animClr>
                                    <p:animClr clrSpc="rgb" dir="cw">
                                      <p:cBhvr>
                                        <p:cTn id="30" dur="1900" fill="hold">
                                          <p:stCondLst>
                                            <p:cond delay="100"/>
                                          </p:stCondLst>
                                        </p:cTn>
                                        <p:tgtEl>
                                          <p:spTgt spid="261122"/>
                                        </p:tgtEl>
                                        <p:attrNameLst>
                                          <p:attrName>fillColor</p:attrName>
                                        </p:attrNameLst>
                                      </p:cBhvr>
                                      <p:to>
                                        <a:schemeClr val="accent2"/>
                                      </p:to>
                                    </p:animClr>
                                    <p:set>
                                      <p:cBhvr>
                                        <p:cTn id="31" dur="1900" fill="hold">
                                          <p:stCondLst>
                                            <p:cond delay="100"/>
                                          </p:stCondLst>
                                        </p:cTn>
                                        <p:tgtEl>
                                          <p:spTgt spid="261122"/>
                                        </p:tgtEl>
                                        <p:attrNameLst>
                                          <p:attrName>fill.type</p:attrName>
                                        </p:attrNameLst>
                                      </p:cBhvr>
                                      <p:to>
                                        <p:strVal val="solid"/>
                                      </p:to>
                                    </p:set>
                                    <p:set>
                                      <p:cBhvr>
                                        <p:cTn id="32" dur="1900" fill="hold">
                                          <p:stCondLst>
                                            <p:cond delay="100"/>
                                          </p:stCondLst>
                                        </p:cTn>
                                        <p:tgtEl>
                                          <p:spTgt spid="261122"/>
                                        </p:tgtEl>
                                        <p:attrNameLst>
                                          <p:attrName>fill.on</p:attrName>
                                        </p:attrNameLst>
                                      </p:cBhvr>
                                      <p:to>
                                        <p:strVal val="true"/>
                                      </p:to>
                                    </p:set>
                                    <p:animScale>
                                      <p:cBhvr>
                                        <p:cTn id="33" dur="200" fill="hold">
                                          <p:stCondLst>
                                            <p:cond delay="0"/>
                                          </p:stCondLst>
                                        </p:cTn>
                                        <p:tgtEl>
                                          <p:spTgt spid="261122"/>
                                        </p:tgtEl>
                                      </p:cBhvr>
                                      <p:from x="100000" y="100000"/>
                                      <p:to x="100000" y="5000"/>
                                    </p:animScale>
                                    <p:animScale>
                                      <p:cBhvr>
                                        <p:cTn id="34" dur="200" fill="hold">
                                          <p:stCondLst>
                                            <p:cond delay="200"/>
                                          </p:stCondLst>
                                        </p:cTn>
                                        <p:tgtEl>
                                          <p:spTgt spid="261122"/>
                                        </p:tgtEl>
                                      </p:cBhvr>
                                      <p:from x="100000" y="5000"/>
                                      <p:to x="120000" y="150000"/>
                                    </p:animScale>
                                    <p:animScale>
                                      <p:cBhvr>
                                        <p:cTn id="35" dur="600" fill="hold">
                                          <p:stCondLst>
                                            <p:cond delay="1400"/>
                                          </p:stCondLst>
                                        </p:cTn>
                                        <p:tgtEl>
                                          <p:spTgt spid="261122"/>
                                        </p:tgtEl>
                                      </p:cBhvr>
                                      <p:to x="120000" y="150000"/>
                                    </p:animScale>
                                  </p:childTnLst>
                                </p:cTn>
                              </p:par>
                            </p:childTnLst>
                          </p:cTn>
                        </p:par>
                        <p:par>
                          <p:cTn id="36" fill="hold" nodeType="afterGroup">
                            <p:stCondLst>
                              <p:cond delay="17150"/>
                            </p:stCondLst>
                            <p:childTnLst>
                              <p:par>
                                <p:cTn id="37" presetID="43" presetClass="entr" presetSubtype="0" fill="hold" nodeType="afterEffect">
                                  <p:stCondLst>
                                    <p:cond delay="1500"/>
                                  </p:stCondLst>
                                  <p:iterate type="wd">
                                    <p:tmPct val="10000"/>
                                  </p:iterate>
                                  <p:childTnLst>
                                    <p:set>
                                      <p:cBhvr>
                                        <p:cTn id="38" dur="1" fill="hold">
                                          <p:stCondLst>
                                            <p:cond delay="0"/>
                                          </p:stCondLst>
                                        </p:cTn>
                                        <p:tgtEl>
                                          <p:spTgt spid="261123">
                                            <p:txEl>
                                              <p:pRg st="2" end="2"/>
                                            </p:txEl>
                                          </p:spTgt>
                                        </p:tgtEl>
                                        <p:attrNameLst>
                                          <p:attrName>style.visibility</p:attrName>
                                        </p:attrNameLst>
                                      </p:cBhvr>
                                      <p:to>
                                        <p:strVal val="visible"/>
                                      </p:to>
                                    </p:set>
                                    <p:animEffect transition="in" filter="fade">
                                      <p:cBhvr>
                                        <p:cTn id="39" dur="50"/>
                                        <p:tgtEl>
                                          <p:spTgt spid="261123">
                                            <p:txEl>
                                              <p:pRg st="2" end="2"/>
                                            </p:txEl>
                                          </p:spTgt>
                                        </p:tgtEl>
                                      </p:cBhvr>
                                    </p:animEffect>
                                    <p:anim calcmode="lin" valueType="num">
                                      <p:cBhvr>
                                        <p:cTn id="40" dur="200" fill="hold"/>
                                        <p:tgtEl>
                                          <p:spTgt spid="261123">
                                            <p:txEl>
                                              <p:pRg st="2" end="2"/>
                                            </p:txEl>
                                          </p:spTgt>
                                        </p:tgtEl>
                                        <p:attrNameLst>
                                          <p:attrName>ppt_x</p:attrName>
                                        </p:attrNameLst>
                                      </p:cBhvr>
                                      <p:tavLst>
                                        <p:tav tm="0">
                                          <p:val>
                                            <p:strVal val="#ppt_x"/>
                                          </p:val>
                                        </p:tav>
                                        <p:tav tm="100000">
                                          <p:val>
                                            <p:strVal val="#ppt_x"/>
                                          </p:val>
                                        </p:tav>
                                      </p:tavLst>
                                    </p:anim>
                                    <p:anim calcmode="lin" valueType="num">
                                      <p:cBhvr>
                                        <p:cTn id="41" dur="200" fill="hold"/>
                                        <p:tgtEl>
                                          <p:spTgt spid="261123">
                                            <p:txEl>
                                              <p:pRg st="2" end="2"/>
                                            </p:txEl>
                                          </p:spTgt>
                                        </p:tgtEl>
                                        <p:attrNameLst>
                                          <p:attrName>ppt_y</p:attrName>
                                        </p:attrNameLst>
                                      </p:cBhvr>
                                      <p:tavLst>
                                        <p:tav tm="0">
                                          <p:val>
                                            <p:strVal val="#ppt_y+0.31"/>
                                          </p:val>
                                        </p:tav>
                                        <p:tav tm="100000">
                                          <p:val>
                                            <p:strVal val="#ppt_y+0.31"/>
                                          </p:val>
                                        </p:tav>
                                      </p:tavLst>
                                    </p:anim>
                                    <p:anim calcmode="lin" valueType="num">
                                      <p:cBhvr>
                                        <p:cTn id="42" dur="300" decel="50000" fill="hold">
                                          <p:stCondLst>
                                            <p:cond delay="200"/>
                                          </p:stCondLst>
                                        </p:cTn>
                                        <p:tgtEl>
                                          <p:spTgt spid="26112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300" decel="50000" fill="hold">
                                          <p:stCondLst>
                                            <p:cond delay="200"/>
                                          </p:stCondLst>
                                        </p:cTn>
                                        <p:tgtEl>
                                          <p:spTgt spid="26112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4" fill="hold" nodeType="afterGroup">
                            <p:stCondLst>
                              <p:cond delay="22650"/>
                            </p:stCondLst>
                            <p:childTnLst>
                              <p:par>
                                <p:cTn id="45" presetID="43" presetClass="entr" presetSubtype="0" fill="hold" nodeType="afterEffect">
                                  <p:stCondLst>
                                    <p:cond delay="1000"/>
                                  </p:stCondLst>
                                  <p:iterate type="wd">
                                    <p:tmPct val="10000"/>
                                  </p:iterate>
                                  <p:childTnLst>
                                    <p:set>
                                      <p:cBhvr>
                                        <p:cTn id="46" dur="1" fill="hold">
                                          <p:stCondLst>
                                            <p:cond delay="0"/>
                                          </p:stCondLst>
                                        </p:cTn>
                                        <p:tgtEl>
                                          <p:spTgt spid="261123">
                                            <p:txEl>
                                              <p:pRg st="3" end="3"/>
                                            </p:txEl>
                                          </p:spTgt>
                                        </p:tgtEl>
                                        <p:attrNameLst>
                                          <p:attrName>style.visibility</p:attrName>
                                        </p:attrNameLst>
                                      </p:cBhvr>
                                      <p:to>
                                        <p:strVal val="visible"/>
                                      </p:to>
                                    </p:set>
                                    <p:animEffect transition="in" filter="fade">
                                      <p:cBhvr>
                                        <p:cTn id="47" dur="50"/>
                                        <p:tgtEl>
                                          <p:spTgt spid="261123">
                                            <p:txEl>
                                              <p:pRg st="3" end="3"/>
                                            </p:txEl>
                                          </p:spTgt>
                                        </p:tgtEl>
                                      </p:cBhvr>
                                    </p:animEffect>
                                    <p:anim calcmode="lin" valueType="num">
                                      <p:cBhvr>
                                        <p:cTn id="48" dur="200" fill="hold"/>
                                        <p:tgtEl>
                                          <p:spTgt spid="261123">
                                            <p:txEl>
                                              <p:pRg st="3" end="3"/>
                                            </p:txEl>
                                          </p:spTgt>
                                        </p:tgtEl>
                                        <p:attrNameLst>
                                          <p:attrName>ppt_x</p:attrName>
                                        </p:attrNameLst>
                                      </p:cBhvr>
                                      <p:tavLst>
                                        <p:tav tm="0">
                                          <p:val>
                                            <p:strVal val="#ppt_x"/>
                                          </p:val>
                                        </p:tav>
                                        <p:tav tm="100000">
                                          <p:val>
                                            <p:strVal val="#ppt_x"/>
                                          </p:val>
                                        </p:tav>
                                      </p:tavLst>
                                    </p:anim>
                                    <p:anim calcmode="lin" valueType="num">
                                      <p:cBhvr>
                                        <p:cTn id="49" dur="200" fill="hold"/>
                                        <p:tgtEl>
                                          <p:spTgt spid="261123">
                                            <p:txEl>
                                              <p:pRg st="3" end="3"/>
                                            </p:txEl>
                                          </p:spTgt>
                                        </p:tgtEl>
                                        <p:attrNameLst>
                                          <p:attrName>ppt_y</p:attrName>
                                        </p:attrNameLst>
                                      </p:cBhvr>
                                      <p:tavLst>
                                        <p:tav tm="0">
                                          <p:val>
                                            <p:strVal val="#ppt_y+0.31"/>
                                          </p:val>
                                        </p:tav>
                                        <p:tav tm="100000">
                                          <p:val>
                                            <p:strVal val="#ppt_y+0.31"/>
                                          </p:val>
                                        </p:tav>
                                      </p:tavLst>
                                    </p:anim>
                                    <p:anim calcmode="lin" valueType="num">
                                      <p:cBhvr>
                                        <p:cTn id="50" dur="300" decel="50000" fill="hold">
                                          <p:stCondLst>
                                            <p:cond delay="200"/>
                                          </p:stCondLst>
                                        </p:cTn>
                                        <p:tgtEl>
                                          <p:spTgt spid="26112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300" decel="50000" fill="hold">
                                          <p:stCondLst>
                                            <p:cond delay="200"/>
                                          </p:stCondLst>
                                        </p:cTn>
                                        <p:tgtEl>
                                          <p:spTgt spid="26112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2" fill="hold" nodeType="afterGroup">
                            <p:stCondLst>
                              <p:cond delay="27100"/>
                            </p:stCondLst>
                            <p:childTnLst>
                              <p:par>
                                <p:cTn id="53" presetID="1" presetClass="exit" presetSubtype="0" fill="hold" nodeType="afterEffect">
                                  <p:stCondLst>
                                    <p:cond delay="1000"/>
                                  </p:stCondLst>
                                  <p:iterate type="wd">
                                    <p:tmAbs val="0"/>
                                  </p:iterate>
                                  <p:childTnLst>
                                    <p:set>
                                      <p:cBhvr>
                                        <p:cTn id="54" dur="1" fill="hold">
                                          <p:stCondLst>
                                            <p:cond delay="0"/>
                                          </p:stCondLst>
                                        </p:cTn>
                                        <p:tgtEl>
                                          <p:spTgt spid="261123">
                                            <p:txEl>
                                              <p:pRg st="0" end="0"/>
                                            </p:txEl>
                                          </p:spTgt>
                                        </p:tgtEl>
                                        <p:attrNameLst>
                                          <p:attrName>style.visibility</p:attrName>
                                        </p:attrNameLst>
                                      </p:cBhvr>
                                      <p:to>
                                        <p:strVal val="hidden"/>
                                      </p:to>
                                    </p:set>
                                  </p:childTnLst>
                                </p:cTn>
                              </p:par>
                            </p:childTnLst>
                          </p:cTn>
                        </p:par>
                        <p:par>
                          <p:cTn id="55" fill="hold" nodeType="afterGroup">
                            <p:stCondLst>
                              <p:cond delay="28100"/>
                            </p:stCondLst>
                            <p:childTnLst>
                              <p:par>
                                <p:cTn id="56" presetID="1" presetClass="exit" presetSubtype="0" fill="hold" nodeType="afterEffect">
                                  <p:stCondLst>
                                    <p:cond delay="1000"/>
                                  </p:stCondLst>
                                  <p:iterate type="wd">
                                    <p:tmAbs val="0"/>
                                  </p:iterate>
                                  <p:childTnLst>
                                    <p:set>
                                      <p:cBhvr>
                                        <p:cTn id="57" dur="1" fill="hold">
                                          <p:stCondLst>
                                            <p:cond delay="0"/>
                                          </p:stCondLst>
                                        </p:cTn>
                                        <p:tgtEl>
                                          <p:spTgt spid="261123">
                                            <p:txEl>
                                              <p:pRg st="1" end="1"/>
                                            </p:txEl>
                                          </p:spTgt>
                                        </p:tgtEl>
                                        <p:attrNameLst>
                                          <p:attrName>style.visibility</p:attrName>
                                        </p:attrNameLst>
                                      </p:cBhvr>
                                      <p:to>
                                        <p:strVal val="hidden"/>
                                      </p:to>
                                    </p:set>
                                  </p:childTnLst>
                                </p:cTn>
                              </p:par>
                            </p:childTnLst>
                          </p:cTn>
                        </p:par>
                        <p:par>
                          <p:cTn id="58" fill="hold" nodeType="afterGroup">
                            <p:stCondLst>
                              <p:cond delay="29100"/>
                            </p:stCondLst>
                            <p:childTnLst>
                              <p:par>
                                <p:cTn id="59" presetID="1" presetClass="exit" presetSubtype="0" fill="hold" nodeType="afterEffect">
                                  <p:stCondLst>
                                    <p:cond delay="500"/>
                                  </p:stCondLst>
                                  <p:iterate type="wd">
                                    <p:tmAbs val="0"/>
                                  </p:iterate>
                                  <p:childTnLst>
                                    <p:set>
                                      <p:cBhvr>
                                        <p:cTn id="60" dur="1" fill="hold">
                                          <p:stCondLst>
                                            <p:cond delay="0"/>
                                          </p:stCondLst>
                                        </p:cTn>
                                        <p:tgtEl>
                                          <p:spTgt spid="261123">
                                            <p:txEl>
                                              <p:pRg st="2" end="2"/>
                                            </p:txEl>
                                          </p:spTgt>
                                        </p:tgtEl>
                                        <p:attrNameLst>
                                          <p:attrName>style.visibility</p:attrName>
                                        </p:attrNameLst>
                                      </p:cBhvr>
                                      <p:to>
                                        <p:strVal val="hidden"/>
                                      </p:to>
                                    </p:set>
                                  </p:childTnLst>
                                </p:cTn>
                              </p:par>
                            </p:childTnLst>
                          </p:cTn>
                        </p:par>
                        <p:par>
                          <p:cTn id="61" fill="hold" nodeType="afterGroup">
                            <p:stCondLst>
                              <p:cond delay="29600"/>
                            </p:stCondLst>
                            <p:childTnLst>
                              <p:par>
                                <p:cTn id="62" presetID="1" presetClass="exit" presetSubtype="0" fill="hold" nodeType="afterEffect">
                                  <p:stCondLst>
                                    <p:cond delay="1500"/>
                                  </p:stCondLst>
                                  <p:iterate type="wd">
                                    <p:tmAbs val="0"/>
                                  </p:iterate>
                                  <p:childTnLst>
                                    <p:set>
                                      <p:cBhvr>
                                        <p:cTn id="63" dur="1" fill="hold">
                                          <p:stCondLst>
                                            <p:cond delay="0"/>
                                          </p:stCondLst>
                                        </p:cTn>
                                        <p:tgtEl>
                                          <p:spTgt spid="261123">
                                            <p:txEl>
                                              <p:pRg st="3" end="3"/>
                                            </p:txEl>
                                          </p:spTgt>
                                        </p:tgtEl>
                                        <p:attrNameLst>
                                          <p:attrName>style.visibility</p:attrName>
                                        </p:attrNameLst>
                                      </p:cBhvr>
                                      <p:to>
                                        <p:strVal val="hidden"/>
                                      </p:to>
                                    </p:set>
                                  </p:childTnLst>
                                </p:cTn>
                              </p:par>
                            </p:childTnLst>
                          </p:cTn>
                        </p:par>
                        <p:par>
                          <p:cTn id="64" fill="hold" nodeType="afterGroup">
                            <p:stCondLst>
                              <p:cond delay="31100"/>
                            </p:stCondLst>
                            <p:childTnLst>
                              <p:par>
                                <p:cTn id="65" presetID="1" presetClass="mediacall" presetSubtype="0" fill="hold" nodeType="afterEffect">
                                  <p:stCondLst>
                                    <p:cond delay="0"/>
                                  </p:stCondLst>
                                  <p:childTnLst>
                                    <p:cmd type="call" cmd="playFrom(148)">
                                      <p:cBhvr>
                                        <p:cTn id="66" dur="1" fill="hold"/>
                                        <p:tgtEl>
                                          <p:spTgt spid="2611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4" showWhenStopped="0">
                <p:cTn id="67" fill="hold" display="0">
                  <p:stCondLst>
                    <p:cond delay="indefinite"/>
                  </p:stCondLst>
                  <p:endCondLst>
                    <p:cond evt="onPrev" delay="0">
                      <p:tgtEl>
                        <p:sldTgt/>
                      </p:tgtEl>
                    </p:cond>
                    <p:cond evt="onStopAudio" delay="0">
                      <p:tgtEl>
                        <p:sldTgt/>
                      </p:tgtEl>
                    </p:cond>
                  </p:endCondLst>
                </p:cTn>
                <p:tgtEl>
                  <p:spTgt spid="261124"/>
                </p:tgtEl>
              </p:cMediaNode>
            </p:audio>
          </p:childTnLst>
        </p:cTn>
      </p:par>
    </p:tnLst>
    <p:bldLst>
      <p:bldP spid="261122" grpId="0"/>
      <p:bldP spid="261122" grpId="1"/>
    </p:bldLst>
  </p:timing>
</p:sld>
</file>

<file path=ppt/slides/slide3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0099"/>
            </a:gs>
            <a:gs pos="100000">
              <a:srgbClr val="FFCCFF"/>
            </a:gs>
          </a:gsLst>
          <a:path path="shape">
            <a:fillToRect l="50000" t="50000" r="50000" b="50000"/>
          </a:path>
        </a:gradFill>
        <a:effectLst/>
      </p:bgPr>
    </p:bg>
    <p:spTree>
      <p:nvGrpSpPr>
        <p:cNvPr id="1" name=""/>
        <p:cNvGrpSpPr/>
        <p:nvPr/>
      </p:nvGrpSpPr>
      <p:grpSpPr>
        <a:xfrm>
          <a:off x="0" y="0"/>
          <a:ext cx="0" cy="0"/>
          <a:chOff x="0" y="0"/>
          <a:chExt cx="0" cy="0"/>
        </a:xfrm>
      </p:grpSpPr>
      <p:sp>
        <p:nvSpPr>
          <p:cNvPr id="322563" name="Rectangle 3"/>
          <p:cNvSpPr>
            <a:spLocks noGrp="1" noChangeArrowheads="1"/>
          </p:cNvSpPr>
          <p:nvPr>
            <p:ph type="body" idx="1"/>
          </p:nvPr>
        </p:nvSpPr>
        <p:spPr>
          <a:xfrm>
            <a:off x="-180975" y="0"/>
            <a:ext cx="9144000" cy="6264275"/>
          </a:xfrm>
        </p:spPr>
        <p:txBody>
          <a:bodyPr/>
          <a:lstStyle/>
          <a:p>
            <a:pPr marL="609600" indent="-609600">
              <a:lnSpc>
                <a:spcPct val="80000"/>
              </a:lnSpc>
            </a:pPr>
            <a:r>
              <a:rPr lang="ru-RU" altLang="ru-RU" sz="1600" b="1">
                <a:solidFill>
                  <a:srgbClr val="6600CC"/>
                </a:solidFill>
              </a:rPr>
              <a:t>19 дивизий противника в районе Рура. После это операции сопротивление нацистов на Западном фронте практически было сломлено. Используя благоприятные условия, англо-американско -французские войска развили наступление в центре Германии и к середине апреля вышли на рубеж р. Эльба, где в районе г. Торгау </a:t>
            </a:r>
            <a:r>
              <a:rPr lang="ru-RU" altLang="ru-RU" sz="1600" b="1">
                <a:solidFill>
                  <a:srgbClr val="0099FF"/>
                </a:solidFill>
              </a:rPr>
              <a:t>25 апреля 1945 г</a:t>
            </a:r>
            <a:r>
              <a:rPr lang="ru-RU" altLang="ru-RU" sz="1600" b="1">
                <a:solidFill>
                  <a:srgbClr val="99CCFF"/>
                </a:solidFill>
              </a:rPr>
              <a:t>.</a:t>
            </a:r>
            <a:r>
              <a:rPr lang="ru-RU" altLang="ru-RU" sz="1600" b="1">
                <a:solidFill>
                  <a:srgbClr val="6600CC"/>
                </a:solidFill>
              </a:rPr>
              <a:t> Состоялась  историческая встреча советских и американских воинов. В дальнейшем западные союзники наступали на севере- к Любеку и Висмару, блокировав Данию, а на юге – оккупировали южные земли Германии, вступили в Верхнюю Австрию, взяли чехословацкие города Карловы Вары и Пльзень.</a:t>
            </a:r>
          </a:p>
          <a:p>
            <a:pPr marL="609600" indent="-609600">
              <a:lnSpc>
                <a:spcPct val="80000"/>
              </a:lnSpc>
            </a:pPr>
            <a:r>
              <a:rPr lang="ru-RU" altLang="ru-RU" sz="1600" b="1">
                <a:solidFill>
                  <a:srgbClr val="0099FF"/>
                </a:solidFill>
              </a:rPr>
              <a:t>2 мая 1945 г.</a:t>
            </a:r>
            <a:r>
              <a:rPr lang="ru-RU" altLang="ru-RU" sz="1600" b="1">
                <a:solidFill>
                  <a:srgbClr val="6600CC"/>
                </a:solidFill>
              </a:rPr>
              <a:t> Капитулировали войска германской группы армий «Ц» в Италии, через день (4мая) был подписан акт о сдаче немецких вооруженных сил в Голландии, Северо-Западной Германии и Дании.</a:t>
            </a:r>
          </a:p>
          <a:p>
            <a:pPr marL="609600" indent="-609600">
              <a:lnSpc>
                <a:spcPct val="80000"/>
              </a:lnSpc>
            </a:pPr>
            <a:r>
              <a:rPr lang="ru-RU" altLang="ru-RU" sz="1600" b="1">
                <a:solidFill>
                  <a:srgbClr val="6600CC"/>
                </a:solidFill>
              </a:rPr>
              <a:t>В январе – начале апреля 1945 г. В результате мощного стратегического наступления на всем советско – германском фронте силами десяти фронтов советская действующая армия нанесла решительное поражение основным силам противника. В ходе Восточно-Прусской, Висло-Одерской, Западно-Карпатской и завершения Будапештской операций советские войска создали условия для дальнейших ударов  в Померании и Силезии, а затем для наступления на Берлин. Были освобождены почти вся Польша и Чехословакия, вся территория Венгрии. Попытки нового германского правительства , которое 1 мая 1945 г. После самоубийства А.Гитлера возглавил гросс-адмирал К.Дениц, добиться сепаратного мира с США и Великобританией (подписание предварительного протокола о капитуляции состоялось в Реймсе 7 мая 1945 г.) потерпели неудачу. Решающие победы Красной Армии в Европе оказали определяющие влияние на успех </a:t>
            </a:r>
            <a:r>
              <a:rPr lang="ru-RU" altLang="ru-RU" sz="1600" b="1" i="1">
                <a:solidFill>
                  <a:srgbClr val="0099FF"/>
                </a:solidFill>
              </a:rPr>
              <a:t>Крымской ( Ялтинской) конференции</a:t>
            </a:r>
            <a:r>
              <a:rPr lang="ru-RU" altLang="ru-RU" sz="1600" b="1" i="1">
                <a:solidFill>
                  <a:srgbClr val="6600CC"/>
                </a:solidFill>
              </a:rPr>
              <a:t> </a:t>
            </a:r>
            <a:r>
              <a:rPr lang="ru-RU" altLang="ru-RU" sz="1600" b="1">
                <a:solidFill>
                  <a:srgbClr val="6600CC"/>
                </a:solidFill>
              </a:rPr>
              <a:t>руководителей СССР, Соединенных Штатов и Великобритании (с 4 по 11 февраля 1945 г.), на которой были согласованы проблемы завершения разгрома Германии и её послевоенного урегулирования. СССР подтвердил свои обязательства о вступлении в войну с Японией через 2-3 месяца после окончания войны в Европе.</a:t>
            </a:r>
            <a:endParaRPr lang="ru-RU" altLang="ru-RU" sz="1600" b="1" i="1">
              <a:solidFill>
                <a:srgbClr val="6600CC"/>
              </a:solidFill>
            </a:endParaRPr>
          </a:p>
        </p:txBody>
      </p:sp>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500"/>
                                  </p:stCondLst>
                                  <p:iterate type="wd">
                                    <p:tmPct val="50000"/>
                                  </p:iterate>
                                  <p:childTnLst>
                                    <p:set>
                                      <p:cBhvr>
                                        <p:cTn id="6" dur="1" fill="hold">
                                          <p:stCondLst>
                                            <p:cond delay="0"/>
                                          </p:stCondLst>
                                        </p:cTn>
                                        <p:tgtEl>
                                          <p:spTgt spid="322563">
                                            <p:txEl>
                                              <p:pRg st="0" end="0"/>
                                            </p:txEl>
                                          </p:spTgt>
                                        </p:tgtEl>
                                        <p:attrNameLst>
                                          <p:attrName>style.visibility</p:attrName>
                                        </p:attrNameLst>
                                      </p:cBhvr>
                                      <p:to>
                                        <p:strVal val="visible"/>
                                      </p:to>
                                    </p:set>
                                    <p:anim calcmode="discrete" valueType="clr">
                                      <p:cBhvr override="childStyle">
                                        <p:cTn id="7" dur="80"/>
                                        <p:tgtEl>
                                          <p:spTgt spid="322563">
                                            <p:txEl>
                                              <p:pRg st="0" end="0"/>
                                            </p:txEl>
                                          </p:spTgt>
                                        </p:tgtEl>
                                        <p:attrNameLst>
                                          <p:attrName>style.color</p:attrName>
                                        </p:attrNameLst>
                                      </p:cBhvr>
                                      <p:tavLst>
                                        <p:tav tm="0">
                                          <p:val>
                                            <p:clrVal>
                                              <a:srgbClr val="0099FF"/>
                                            </p:clrVal>
                                          </p:val>
                                        </p:tav>
                                        <p:tav tm="50000">
                                          <p:val>
                                            <p:clrVal>
                                              <a:schemeClr val="hlink"/>
                                            </p:clrVal>
                                          </p:val>
                                        </p:tav>
                                      </p:tavLst>
                                    </p:anim>
                                    <p:anim calcmode="discrete" valueType="clr">
                                      <p:cBhvr>
                                        <p:cTn id="8" dur="80"/>
                                        <p:tgtEl>
                                          <p:spTgt spid="32256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22563">
                                            <p:txEl>
                                              <p:pRg st="0" end="0"/>
                                            </p:txEl>
                                          </p:spTgt>
                                        </p:tgtEl>
                                        <p:attrNameLst>
                                          <p:attrName>fill.type</p:attrName>
                                        </p:attrNameLst>
                                      </p:cBhvr>
                                      <p:to>
                                        <p:strVal val="solid"/>
                                      </p:to>
                                    </p:set>
                                  </p:childTnLst>
                                </p:cTn>
                              </p:par>
                            </p:childTnLst>
                          </p:cTn>
                        </p:par>
                        <p:par>
                          <p:cTn id="10" fill="hold" nodeType="afterGroup">
                            <p:stCondLst>
                              <p:cond delay="4500"/>
                            </p:stCondLst>
                            <p:childTnLst>
                              <p:par>
                                <p:cTn id="11" presetID="27" presetClass="entr" presetSubtype="0" fill="hold" nodeType="afterEffect">
                                  <p:stCondLst>
                                    <p:cond delay="1000"/>
                                  </p:stCondLst>
                                  <p:iterate type="wd">
                                    <p:tmPct val="50000"/>
                                  </p:iterate>
                                  <p:childTnLst>
                                    <p:set>
                                      <p:cBhvr>
                                        <p:cTn id="12" dur="1" fill="hold">
                                          <p:stCondLst>
                                            <p:cond delay="0"/>
                                          </p:stCondLst>
                                        </p:cTn>
                                        <p:tgtEl>
                                          <p:spTgt spid="322563">
                                            <p:txEl>
                                              <p:pRg st="1" end="1"/>
                                            </p:txEl>
                                          </p:spTgt>
                                        </p:tgtEl>
                                        <p:attrNameLst>
                                          <p:attrName>style.visibility</p:attrName>
                                        </p:attrNameLst>
                                      </p:cBhvr>
                                      <p:to>
                                        <p:strVal val="visible"/>
                                      </p:to>
                                    </p:set>
                                    <p:anim calcmode="discrete" valueType="clr">
                                      <p:cBhvr override="childStyle">
                                        <p:cTn id="13" dur="80"/>
                                        <p:tgtEl>
                                          <p:spTgt spid="322563">
                                            <p:txEl>
                                              <p:pRg st="1" end="1"/>
                                            </p:txEl>
                                          </p:spTgt>
                                        </p:tgtEl>
                                        <p:attrNameLst>
                                          <p:attrName>style.color</p:attrName>
                                        </p:attrNameLst>
                                      </p:cBhvr>
                                      <p:tavLst>
                                        <p:tav tm="0">
                                          <p:val>
                                            <p:clrVal>
                                              <a:srgbClr val="0099FF"/>
                                            </p:clrVal>
                                          </p:val>
                                        </p:tav>
                                        <p:tav tm="50000">
                                          <p:val>
                                            <p:clrVal>
                                              <a:schemeClr val="hlink"/>
                                            </p:clrVal>
                                          </p:val>
                                        </p:tav>
                                      </p:tavLst>
                                    </p:anim>
                                    <p:anim calcmode="discrete" valueType="clr">
                                      <p:cBhvr>
                                        <p:cTn id="14" dur="80"/>
                                        <p:tgtEl>
                                          <p:spTgt spid="32256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22563">
                                            <p:txEl>
                                              <p:pRg st="1" end="1"/>
                                            </p:txEl>
                                          </p:spTgt>
                                        </p:tgtEl>
                                        <p:attrNameLst>
                                          <p:attrName>fill.type</p:attrName>
                                        </p:attrNameLst>
                                      </p:cBhvr>
                                      <p:to>
                                        <p:strVal val="solid"/>
                                      </p:to>
                                    </p:set>
                                  </p:childTnLst>
                                </p:cTn>
                              </p:par>
                            </p:childTnLst>
                          </p:cTn>
                        </p:par>
                        <p:par>
                          <p:cTn id="16" fill="hold" nodeType="afterGroup">
                            <p:stCondLst>
                              <p:cond delay="7020"/>
                            </p:stCondLst>
                            <p:childTnLst>
                              <p:par>
                                <p:cTn id="17" presetID="27" presetClass="entr" presetSubtype="0" fill="hold" nodeType="afterEffect">
                                  <p:stCondLst>
                                    <p:cond delay="1000"/>
                                  </p:stCondLst>
                                  <p:iterate type="lt">
                                    <p:tmPct val="50000"/>
                                  </p:iterate>
                                  <p:childTnLst>
                                    <p:set>
                                      <p:cBhvr>
                                        <p:cTn id="18" dur="1" fill="hold">
                                          <p:stCondLst>
                                            <p:cond delay="0"/>
                                          </p:stCondLst>
                                        </p:cTn>
                                        <p:tgtEl>
                                          <p:spTgt spid="322563">
                                            <p:txEl>
                                              <p:pRg st="2" end="2"/>
                                            </p:txEl>
                                          </p:spTgt>
                                        </p:tgtEl>
                                        <p:attrNameLst>
                                          <p:attrName>style.visibility</p:attrName>
                                        </p:attrNameLst>
                                      </p:cBhvr>
                                      <p:to>
                                        <p:strVal val="visible"/>
                                      </p:to>
                                    </p:set>
                                    <p:anim calcmode="discrete" valueType="clr">
                                      <p:cBhvr override="childStyle">
                                        <p:cTn id="19" dur="80"/>
                                        <p:tgtEl>
                                          <p:spTgt spid="322563">
                                            <p:txEl>
                                              <p:pRg st="2" end="2"/>
                                            </p:txEl>
                                          </p:spTgt>
                                        </p:tgtEl>
                                        <p:attrNameLst>
                                          <p:attrName>style.color</p:attrName>
                                        </p:attrNameLst>
                                      </p:cBhvr>
                                      <p:tavLst>
                                        <p:tav tm="0">
                                          <p:val>
                                            <p:clrVal>
                                              <a:srgbClr val="0099FF"/>
                                            </p:clrVal>
                                          </p:val>
                                        </p:tav>
                                        <p:tav tm="50000">
                                          <p:val>
                                            <p:clrVal>
                                              <a:schemeClr val="hlink"/>
                                            </p:clrVal>
                                          </p:val>
                                        </p:tav>
                                      </p:tavLst>
                                    </p:anim>
                                    <p:anim calcmode="discrete" valueType="clr">
                                      <p:cBhvr>
                                        <p:cTn id="20" dur="80"/>
                                        <p:tgtEl>
                                          <p:spTgt spid="32256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22563">
                                            <p:txEl>
                                              <p:pRg st="2" end="2"/>
                                            </p:txEl>
                                          </p:spTgt>
                                        </p:tgtEl>
                                        <p:attrNameLst>
                                          <p:attrName>fill.type</p:attrName>
                                        </p:attrNameLst>
                                      </p:cBhvr>
                                      <p:to>
                                        <p:strVal val="solid"/>
                                      </p:to>
                                    </p:set>
                                  </p:childTnLst>
                                </p:cTn>
                              </p:par>
                            </p:childTnLst>
                          </p:cTn>
                        </p:par>
                        <p:par>
                          <p:cTn id="22" fill="hold" nodeType="afterGroup">
                            <p:stCondLst>
                              <p:cond delay="49820"/>
                            </p:stCondLst>
                            <p:childTnLst>
                              <p:par>
                                <p:cTn id="23" presetID="50" presetClass="exit" presetSubtype="0" accel="100000" fill="hold" nodeType="afterEffect">
                                  <p:stCondLst>
                                    <p:cond delay="500"/>
                                  </p:stCondLst>
                                  <p:iterate type="wd">
                                    <p:tmPct val="0"/>
                                  </p:iterate>
                                  <p:childTnLst>
                                    <p:anim calcmode="lin" valueType="num">
                                      <p:cBhvr>
                                        <p:cTn id="24" dur="500"/>
                                        <p:tgtEl>
                                          <p:spTgt spid="322563">
                                            <p:txEl>
                                              <p:pRg st="0" end="0"/>
                                            </p:txEl>
                                          </p:spTgt>
                                        </p:tgtEl>
                                        <p:attrNameLst>
                                          <p:attrName>ppt_w</p:attrName>
                                        </p:attrNameLst>
                                      </p:cBhvr>
                                      <p:tavLst>
                                        <p:tav tm="0">
                                          <p:val>
                                            <p:strVal val="ppt_w"/>
                                          </p:val>
                                        </p:tav>
                                        <p:tav tm="100000">
                                          <p:val>
                                            <p:strVal val="ppt_w+.3"/>
                                          </p:val>
                                        </p:tav>
                                      </p:tavLst>
                                    </p:anim>
                                    <p:anim calcmode="lin" valueType="num">
                                      <p:cBhvr>
                                        <p:cTn id="25" dur="500"/>
                                        <p:tgtEl>
                                          <p:spTgt spid="322563">
                                            <p:txEl>
                                              <p:pRg st="0" end="0"/>
                                            </p:txEl>
                                          </p:spTgt>
                                        </p:tgtEl>
                                        <p:attrNameLst>
                                          <p:attrName>ppt_h</p:attrName>
                                        </p:attrNameLst>
                                      </p:cBhvr>
                                      <p:tavLst>
                                        <p:tav tm="0">
                                          <p:val>
                                            <p:strVal val="ppt_h"/>
                                          </p:val>
                                        </p:tav>
                                        <p:tav tm="100000">
                                          <p:val>
                                            <p:strVal val="ppt_h"/>
                                          </p:val>
                                        </p:tav>
                                      </p:tavLst>
                                    </p:anim>
                                    <p:animEffect transition="out" filter="fade">
                                      <p:cBhvr>
                                        <p:cTn id="26" dur="500"/>
                                        <p:tgtEl>
                                          <p:spTgt spid="322563">
                                            <p:txEl>
                                              <p:pRg st="0" end="0"/>
                                            </p:txEl>
                                          </p:spTgt>
                                        </p:tgtEl>
                                      </p:cBhvr>
                                    </p:animEffect>
                                    <p:set>
                                      <p:cBhvr>
                                        <p:cTn id="27" dur="1" fill="hold">
                                          <p:stCondLst>
                                            <p:cond delay="499"/>
                                          </p:stCondLst>
                                        </p:cTn>
                                        <p:tgtEl>
                                          <p:spTgt spid="322563">
                                            <p:txEl>
                                              <p:pRg st="0" end="0"/>
                                            </p:txEl>
                                          </p:spTgt>
                                        </p:tgtEl>
                                        <p:attrNameLst>
                                          <p:attrName>style.visibility</p:attrName>
                                        </p:attrNameLst>
                                      </p:cBhvr>
                                      <p:to>
                                        <p:strVal val="hidden"/>
                                      </p:to>
                                    </p:set>
                                  </p:childTnLst>
                                </p:cTn>
                              </p:par>
                            </p:childTnLst>
                          </p:cTn>
                        </p:par>
                        <p:par>
                          <p:cTn id="28" fill="hold" nodeType="afterGroup">
                            <p:stCondLst>
                              <p:cond delay="50820"/>
                            </p:stCondLst>
                            <p:childTnLst>
                              <p:par>
                                <p:cTn id="29" presetID="50" presetClass="exit" presetSubtype="0" accel="100000" fill="hold" nodeType="afterEffect">
                                  <p:stCondLst>
                                    <p:cond delay="500"/>
                                  </p:stCondLst>
                                  <p:iterate type="wd">
                                    <p:tmPct val="0"/>
                                  </p:iterate>
                                  <p:childTnLst>
                                    <p:anim calcmode="lin" valueType="num">
                                      <p:cBhvr>
                                        <p:cTn id="30" dur="500"/>
                                        <p:tgtEl>
                                          <p:spTgt spid="322563">
                                            <p:txEl>
                                              <p:pRg st="1" end="1"/>
                                            </p:txEl>
                                          </p:spTgt>
                                        </p:tgtEl>
                                        <p:attrNameLst>
                                          <p:attrName>ppt_w</p:attrName>
                                        </p:attrNameLst>
                                      </p:cBhvr>
                                      <p:tavLst>
                                        <p:tav tm="0">
                                          <p:val>
                                            <p:strVal val="ppt_w"/>
                                          </p:val>
                                        </p:tav>
                                        <p:tav tm="100000">
                                          <p:val>
                                            <p:strVal val="ppt_w+.3"/>
                                          </p:val>
                                        </p:tav>
                                      </p:tavLst>
                                    </p:anim>
                                    <p:anim calcmode="lin" valueType="num">
                                      <p:cBhvr>
                                        <p:cTn id="31" dur="500"/>
                                        <p:tgtEl>
                                          <p:spTgt spid="322563">
                                            <p:txEl>
                                              <p:pRg st="1" end="1"/>
                                            </p:txEl>
                                          </p:spTgt>
                                        </p:tgtEl>
                                        <p:attrNameLst>
                                          <p:attrName>ppt_h</p:attrName>
                                        </p:attrNameLst>
                                      </p:cBhvr>
                                      <p:tavLst>
                                        <p:tav tm="0">
                                          <p:val>
                                            <p:strVal val="ppt_h"/>
                                          </p:val>
                                        </p:tav>
                                        <p:tav tm="100000">
                                          <p:val>
                                            <p:strVal val="ppt_h"/>
                                          </p:val>
                                        </p:tav>
                                      </p:tavLst>
                                    </p:anim>
                                    <p:animEffect transition="out" filter="fade">
                                      <p:cBhvr>
                                        <p:cTn id="32" dur="500"/>
                                        <p:tgtEl>
                                          <p:spTgt spid="322563">
                                            <p:txEl>
                                              <p:pRg st="1" end="1"/>
                                            </p:txEl>
                                          </p:spTgt>
                                        </p:tgtEl>
                                      </p:cBhvr>
                                    </p:animEffect>
                                    <p:set>
                                      <p:cBhvr>
                                        <p:cTn id="33" dur="1" fill="hold">
                                          <p:stCondLst>
                                            <p:cond delay="499"/>
                                          </p:stCondLst>
                                        </p:cTn>
                                        <p:tgtEl>
                                          <p:spTgt spid="322563">
                                            <p:txEl>
                                              <p:pRg st="1" end="1"/>
                                            </p:txEl>
                                          </p:spTgt>
                                        </p:tgtEl>
                                        <p:attrNameLst>
                                          <p:attrName>style.visibility</p:attrName>
                                        </p:attrNameLst>
                                      </p:cBhvr>
                                      <p:to>
                                        <p:strVal val="hidden"/>
                                      </p:to>
                                    </p:set>
                                  </p:childTnLst>
                                </p:cTn>
                              </p:par>
                            </p:childTnLst>
                          </p:cTn>
                        </p:par>
                        <p:par>
                          <p:cTn id="34" fill="hold" nodeType="afterGroup">
                            <p:stCondLst>
                              <p:cond delay="51820"/>
                            </p:stCondLst>
                            <p:childTnLst>
                              <p:par>
                                <p:cTn id="35" presetID="50" presetClass="exit" presetSubtype="0" accel="100000" fill="hold" nodeType="afterEffect">
                                  <p:stCondLst>
                                    <p:cond delay="1000"/>
                                  </p:stCondLst>
                                  <p:iterate type="lt">
                                    <p:tmPct val="0"/>
                                  </p:iterate>
                                  <p:childTnLst>
                                    <p:anim calcmode="lin" valueType="num">
                                      <p:cBhvr>
                                        <p:cTn id="36" dur="1000"/>
                                        <p:tgtEl>
                                          <p:spTgt spid="322563">
                                            <p:txEl>
                                              <p:pRg st="2" end="2"/>
                                            </p:txEl>
                                          </p:spTgt>
                                        </p:tgtEl>
                                        <p:attrNameLst>
                                          <p:attrName>ppt_w</p:attrName>
                                        </p:attrNameLst>
                                      </p:cBhvr>
                                      <p:tavLst>
                                        <p:tav tm="0">
                                          <p:val>
                                            <p:strVal val="ppt_w"/>
                                          </p:val>
                                        </p:tav>
                                        <p:tav tm="100000">
                                          <p:val>
                                            <p:strVal val="ppt_w+.3"/>
                                          </p:val>
                                        </p:tav>
                                      </p:tavLst>
                                    </p:anim>
                                    <p:anim calcmode="lin" valueType="num">
                                      <p:cBhvr>
                                        <p:cTn id="37" dur="1000"/>
                                        <p:tgtEl>
                                          <p:spTgt spid="322563">
                                            <p:txEl>
                                              <p:pRg st="2" end="2"/>
                                            </p:txEl>
                                          </p:spTgt>
                                        </p:tgtEl>
                                        <p:attrNameLst>
                                          <p:attrName>ppt_h</p:attrName>
                                        </p:attrNameLst>
                                      </p:cBhvr>
                                      <p:tavLst>
                                        <p:tav tm="0">
                                          <p:val>
                                            <p:strVal val="ppt_h"/>
                                          </p:val>
                                        </p:tav>
                                        <p:tav tm="100000">
                                          <p:val>
                                            <p:strVal val="ppt_h"/>
                                          </p:val>
                                        </p:tav>
                                      </p:tavLst>
                                    </p:anim>
                                    <p:animEffect transition="out" filter="fade">
                                      <p:cBhvr>
                                        <p:cTn id="38" dur="1000"/>
                                        <p:tgtEl>
                                          <p:spTgt spid="322563">
                                            <p:txEl>
                                              <p:pRg st="2" end="2"/>
                                            </p:txEl>
                                          </p:spTgt>
                                        </p:tgtEl>
                                      </p:cBhvr>
                                    </p:animEffect>
                                    <p:set>
                                      <p:cBhvr>
                                        <p:cTn id="39" dur="1" fill="hold">
                                          <p:stCondLst>
                                            <p:cond delay="999"/>
                                          </p:stCondLst>
                                        </p:cTn>
                                        <p:tgtEl>
                                          <p:spTgt spid="32256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Grp="1" noChangeArrowheads="1"/>
          </p:cNvSpPr>
          <p:nvPr>
            <p:ph type="body" sz="half" idx="1"/>
          </p:nvPr>
        </p:nvSpPr>
        <p:spPr>
          <a:xfrm>
            <a:off x="1258888" y="476250"/>
            <a:ext cx="7489825" cy="5187950"/>
          </a:xfrm>
        </p:spPr>
        <p:txBody>
          <a:bodyPr/>
          <a:lstStyle/>
          <a:p>
            <a:pPr marL="609600" indent="-609600">
              <a:lnSpc>
                <a:spcPct val="80000"/>
              </a:lnSpc>
            </a:pPr>
            <a:r>
              <a:rPr lang="ru-RU" altLang="ru-RU" sz="1800" i="1"/>
              <a:t>В ходе Берлинской операции</a:t>
            </a:r>
            <a:r>
              <a:rPr lang="ru-RU" altLang="ru-RU" sz="1800"/>
              <a:t> </a:t>
            </a:r>
            <a:r>
              <a:rPr lang="ru-RU" altLang="ru-RU" sz="1800" b="1"/>
              <a:t>(16 апреля – 8 мая 1945 г.) </a:t>
            </a:r>
            <a:r>
              <a:rPr lang="ru-RU" altLang="ru-RU" sz="1800"/>
              <a:t>войска 1-го (командующий – маршал Г.К.Жуков) и 2-го (командующий – К.К.Рокоссовский) Белорусских и 1-го Украинского (командующий- маршал И.С.Конев ) фронтов при поддержке двух армий Войска Польского, разгромив 93 дивизии противника, взяли в плен около 480 тыс. человек, огромное количество трофейной военной техники и вооружения.</a:t>
            </a:r>
          </a:p>
          <a:p>
            <a:pPr marL="609600" indent="-609600">
              <a:lnSpc>
                <a:spcPct val="80000"/>
              </a:lnSpc>
            </a:pPr>
            <a:r>
              <a:rPr lang="ru-RU" altLang="ru-RU" sz="1800"/>
              <a:t>8 мая 1945 г. в пригороде Берлина Карлсхоте был </a:t>
            </a:r>
            <a:r>
              <a:rPr lang="ru-RU" altLang="ru-RU" sz="1800" i="1"/>
              <a:t>подписан Акт о безоговорочной капитуляции вооруженных сил фашистской Германии. </a:t>
            </a:r>
            <a:r>
              <a:rPr lang="ru-RU" altLang="ru-RU" sz="1800"/>
              <a:t>Победоносный исход Берлинской операции создал благоприятные условия последней крупной группировки врага на территории Чехословакии и оказания помощи восставшему населению Праги.</a:t>
            </a:r>
          </a:p>
          <a:p>
            <a:pPr marL="609600" indent="-609600">
              <a:lnSpc>
                <a:spcPct val="80000"/>
              </a:lnSpc>
            </a:pPr>
            <a:r>
              <a:rPr lang="ru-RU" altLang="ru-RU" sz="1800"/>
              <a:t>День освобождения города – </a:t>
            </a:r>
            <a:r>
              <a:rPr lang="ru-RU" altLang="ru-RU" sz="1800" b="1"/>
              <a:t>9 мая</a:t>
            </a:r>
            <a:r>
              <a:rPr lang="ru-RU" altLang="ru-RU" sz="1800"/>
              <a:t> стал </a:t>
            </a:r>
            <a:r>
              <a:rPr lang="ru-RU" altLang="ru-RU" sz="1800" i="1"/>
              <a:t>Днем Победы советского народа над фашизмом.</a:t>
            </a:r>
            <a:r>
              <a:rPr lang="ru-RU" altLang="ru-RU" sz="1800"/>
              <a:t> Состоявшаяся в пригороде Берлина Потсдаме третья конференция глав правительств СССР, США и Великобритании(17 июля – 2 августа 1945 г.) приняла важные решения по послевоенному устройству мира в Европе, германской проблеме и другим вопросам.</a:t>
            </a:r>
            <a:endParaRPr lang="ru-RU" altLang="ru-RU" sz="1800" b="1" i="1"/>
          </a:p>
        </p:txBody>
      </p:sp>
      <p:pic>
        <p:nvPicPr>
          <p:cNvPr id="249860" name="Picture 4" descr="Изображение 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33375"/>
            <a:ext cx="7272338" cy="5233988"/>
          </a:xfrm>
          <a:prstGeom prst="rect">
            <a:avLst/>
          </a:prstGeom>
          <a:noFill/>
          <a:extLst>
            <a:ext uri="{909E8E84-426E-40DD-AFC4-6F175D3DCCD1}">
              <a14:hiddenFill xmlns:a14="http://schemas.microsoft.com/office/drawing/2010/main">
                <a:solidFill>
                  <a:srgbClr val="FFFFFF"/>
                </a:solidFill>
              </a14:hiddenFill>
            </a:ext>
          </a:extLst>
        </p:spPr>
      </p:pic>
      <p:pic>
        <p:nvPicPr>
          <p:cNvPr id="249861" name="Picture 5" descr="Изображение 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196975"/>
            <a:ext cx="4105275" cy="3384550"/>
          </a:xfrm>
          <a:prstGeom prst="rect">
            <a:avLst/>
          </a:prstGeom>
          <a:noFill/>
          <a:extLst>
            <a:ext uri="{909E8E84-426E-40DD-AFC4-6F175D3DCCD1}">
              <a14:hiddenFill xmlns:a14="http://schemas.microsoft.com/office/drawing/2010/main">
                <a:solidFill>
                  <a:srgbClr val="FFFFFF"/>
                </a:solidFill>
              </a14:hiddenFill>
            </a:ext>
          </a:extLst>
        </p:spPr>
      </p:pic>
      <p:pic>
        <p:nvPicPr>
          <p:cNvPr id="249866" name="iskatel_index.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50825" y="616585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400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1000"/>
                                  </p:stCondLst>
                                  <p:childTnLst>
                                    <p:set>
                                      <p:cBhvr>
                                        <p:cTn id="6" dur="1" fill="hold">
                                          <p:stCondLst>
                                            <p:cond delay="0"/>
                                          </p:stCondLst>
                                        </p:cTn>
                                        <p:tgtEl>
                                          <p:spTgt spid="249860"/>
                                        </p:tgtEl>
                                        <p:attrNameLst>
                                          <p:attrName>style.visibility</p:attrName>
                                        </p:attrNameLst>
                                      </p:cBhvr>
                                      <p:to>
                                        <p:strVal val="visible"/>
                                      </p:to>
                                    </p:set>
                                    <p:anim calcmode="lin" valueType="num">
                                      <p:cBhvr additive="base">
                                        <p:cTn id="7" dur="1000" fill="hold"/>
                                        <p:tgtEl>
                                          <p:spTgt spid="249860"/>
                                        </p:tgtEl>
                                        <p:attrNameLst>
                                          <p:attrName>ppt_x</p:attrName>
                                        </p:attrNameLst>
                                      </p:cBhvr>
                                      <p:tavLst>
                                        <p:tav tm="0">
                                          <p:val>
                                            <p:strVal val="#ppt_x"/>
                                          </p:val>
                                        </p:tav>
                                        <p:tav tm="100000">
                                          <p:val>
                                            <p:strVal val="#ppt_x"/>
                                          </p:val>
                                        </p:tav>
                                      </p:tavLst>
                                    </p:anim>
                                    <p:anim calcmode="lin" valueType="num">
                                      <p:cBhvr additive="base">
                                        <p:cTn id="8" dur="1000" fill="hold"/>
                                        <p:tgtEl>
                                          <p:spTgt spid="24986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2" presetClass="exit" presetSubtype="0" fill="hold" nodeType="afterEffect">
                                  <p:stCondLst>
                                    <p:cond delay="1000"/>
                                  </p:stCondLst>
                                  <p:childTnLst>
                                    <p:animScale>
                                      <p:cBhvr>
                                        <p:cTn id="11" dur="1000" accel="50000">
                                          <p:stCondLst>
                                            <p:cond delay="0"/>
                                          </p:stCondLst>
                                        </p:cTn>
                                        <p:tgtEl>
                                          <p:spTgt spid="24986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249860"/>
                                        </p:tgtEl>
                                        <p:attrNameLst>
                                          <p:attrName>ppt_x</p:attrName>
                                          <p:attrName>ppt_y</p:attrName>
                                        </p:attrNameLst>
                                      </p:cBhvr>
                                    </p:animMotion>
                                    <p:animEffect transition="out" filter="fade">
                                      <p:cBhvr>
                                        <p:cTn id="13" dur="1000"/>
                                        <p:tgtEl>
                                          <p:spTgt spid="249860"/>
                                        </p:tgtEl>
                                      </p:cBhvr>
                                    </p:animEffect>
                                    <p:set>
                                      <p:cBhvr>
                                        <p:cTn id="14" dur="1" fill="hold">
                                          <p:stCondLst>
                                            <p:cond delay="999"/>
                                          </p:stCondLst>
                                        </p:cTn>
                                        <p:tgtEl>
                                          <p:spTgt spid="249860"/>
                                        </p:tgtEl>
                                        <p:attrNameLst>
                                          <p:attrName>style.visibility</p:attrName>
                                        </p:attrNameLst>
                                      </p:cBhvr>
                                      <p:to>
                                        <p:strVal val="hidden"/>
                                      </p:to>
                                    </p:set>
                                  </p:childTnLst>
                                </p:cTn>
                              </p:par>
                            </p:childTnLst>
                          </p:cTn>
                        </p:par>
                        <p:par>
                          <p:cTn id="15" fill="hold" nodeType="afterGroup">
                            <p:stCondLst>
                              <p:cond delay="4000"/>
                            </p:stCondLst>
                            <p:childTnLst>
                              <p:par>
                                <p:cTn id="16" presetID="35" presetClass="entr" presetSubtype="0" fill="hold" nodeType="afterEffect">
                                  <p:stCondLst>
                                    <p:cond delay="1000"/>
                                  </p:stCondLst>
                                  <p:childTnLst>
                                    <p:set>
                                      <p:cBhvr>
                                        <p:cTn id="17" dur="1" fill="hold">
                                          <p:stCondLst>
                                            <p:cond delay="0"/>
                                          </p:stCondLst>
                                        </p:cTn>
                                        <p:tgtEl>
                                          <p:spTgt spid="249861"/>
                                        </p:tgtEl>
                                        <p:attrNameLst>
                                          <p:attrName>style.visibility</p:attrName>
                                        </p:attrNameLst>
                                      </p:cBhvr>
                                      <p:to>
                                        <p:strVal val="visible"/>
                                      </p:to>
                                    </p:set>
                                    <p:animEffect transition="in" filter="fade">
                                      <p:cBhvr>
                                        <p:cTn id="18" dur="2000"/>
                                        <p:tgtEl>
                                          <p:spTgt spid="249861"/>
                                        </p:tgtEl>
                                      </p:cBhvr>
                                    </p:animEffect>
                                    <p:anim calcmode="lin" valueType="num">
                                      <p:cBhvr>
                                        <p:cTn id="19" dur="2000" fill="hold"/>
                                        <p:tgtEl>
                                          <p:spTgt spid="249861"/>
                                        </p:tgtEl>
                                        <p:attrNameLst>
                                          <p:attrName>style.rotation</p:attrName>
                                        </p:attrNameLst>
                                      </p:cBhvr>
                                      <p:tavLst>
                                        <p:tav tm="0">
                                          <p:val>
                                            <p:fltVal val="720"/>
                                          </p:val>
                                        </p:tav>
                                        <p:tav tm="100000">
                                          <p:val>
                                            <p:fltVal val="0"/>
                                          </p:val>
                                        </p:tav>
                                      </p:tavLst>
                                    </p:anim>
                                    <p:anim calcmode="lin" valueType="num">
                                      <p:cBhvr>
                                        <p:cTn id="20" dur="2000" fill="hold"/>
                                        <p:tgtEl>
                                          <p:spTgt spid="249861"/>
                                        </p:tgtEl>
                                        <p:attrNameLst>
                                          <p:attrName>ppt_h</p:attrName>
                                        </p:attrNameLst>
                                      </p:cBhvr>
                                      <p:tavLst>
                                        <p:tav tm="0">
                                          <p:val>
                                            <p:fltVal val="0"/>
                                          </p:val>
                                        </p:tav>
                                        <p:tav tm="100000">
                                          <p:val>
                                            <p:strVal val="#ppt_h"/>
                                          </p:val>
                                        </p:tav>
                                      </p:tavLst>
                                    </p:anim>
                                    <p:anim calcmode="lin" valueType="num">
                                      <p:cBhvr>
                                        <p:cTn id="21" dur="2000" fill="hold"/>
                                        <p:tgtEl>
                                          <p:spTgt spid="249861"/>
                                        </p:tgtEl>
                                        <p:attrNameLst>
                                          <p:attrName>ppt_w</p:attrName>
                                        </p:attrNameLst>
                                      </p:cBhvr>
                                      <p:tavLst>
                                        <p:tav tm="0">
                                          <p:val>
                                            <p:fltVal val="0"/>
                                          </p:val>
                                        </p:tav>
                                        <p:tav tm="100000">
                                          <p:val>
                                            <p:strVal val="#ppt_w"/>
                                          </p:val>
                                        </p:tav>
                                      </p:tavLst>
                                    </p:anim>
                                  </p:childTnLst>
                                </p:cTn>
                              </p:par>
                            </p:childTnLst>
                          </p:cTn>
                        </p:par>
                        <p:par>
                          <p:cTn id="22" fill="hold" nodeType="afterGroup">
                            <p:stCondLst>
                              <p:cond delay="7000"/>
                            </p:stCondLst>
                            <p:childTnLst>
                              <p:par>
                                <p:cTn id="23" presetID="8" presetClass="emph" presetSubtype="0" fill="hold" nodeType="afterEffect">
                                  <p:stCondLst>
                                    <p:cond delay="500"/>
                                  </p:stCondLst>
                                  <p:childTnLst>
                                    <p:animRot by="21600000">
                                      <p:cBhvr>
                                        <p:cTn id="24" dur="2000" fill="hold"/>
                                        <p:tgtEl>
                                          <p:spTgt spid="249861"/>
                                        </p:tgtEl>
                                        <p:attrNameLst>
                                          <p:attrName>r</p:attrName>
                                        </p:attrNameLst>
                                      </p:cBhvr>
                                    </p:animRot>
                                  </p:childTnLst>
                                </p:cTn>
                              </p:par>
                            </p:childTnLst>
                          </p:cTn>
                        </p:par>
                        <p:par>
                          <p:cTn id="25" fill="hold" nodeType="afterGroup">
                            <p:stCondLst>
                              <p:cond delay="9500"/>
                            </p:stCondLst>
                            <p:childTnLst>
                              <p:par>
                                <p:cTn id="26" presetID="35" presetClass="exit" presetSubtype="0" fill="hold" nodeType="afterEffect">
                                  <p:stCondLst>
                                    <p:cond delay="1000"/>
                                  </p:stCondLst>
                                  <p:childTnLst>
                                    <p:animEffect transition="out" filter="fade">
                                      <p:cBhvr>
                                        <p:cTn id="27" dur="2000"/>
                                        <p:tgtEl>
                                          <p:spTgt spid="249861"/>
                                        </p:tgtEl>
                                      </p:cBhvr>
                                    </p:animEffect>
                                    <p:anim calcmode="lin" valueType="num">
                                      <p:cBhvr>
                                        <p:cTn id="28" dur="2000"/>
                                        <p:tgtEl>
                                          <p:spTgt spid="249861"/>
                                        </p:tgtEl>
                                        <p:attrNameLst>
                                          <p:attrName>style.rotation</p:attrName>
                                        </p:attrNameLst>
                                      </p:cBhvr>
                                      <p:tavLst>
                                        <p:tav tm="0">
                                          <p:val>
                                            <p:fltVal val="0"/>
                                          </p:val>
                                        </p:tav>
                                        <p:tav tm="100000">
                                          <p:val>
                                            <p:fltVal val="720"/>
                                          </p:val>
                                        </p:tav>
                                      </p:tavLst>
                                    </p:anim>
                                    <p:anim calcmode="lin" valueType="num">
                                      <p:cBhvr>
                                        <p:cTn id="29" dur="2000"/>
                                        <p:tgtEl>
                                          <p:spTgt spid="249861"/>
                                        </p:tgtEl>
                                        <p:attrNameLst>
                                          <p:attrName>ppt_h</p:attrName>
                                        </p:attrNameLst>
                                      </p:cBhvr>
                                      <p:tavLst>
                                        <p:tav tm="0">
                                          <p:val>
                                            <p:strVal val="ppt_h"/>
                                          </p:val>
                                        </p:tav>
                                        <p:tav tm="100000">
                                          <p:val>
                                            <p:fltVal val="0"/>
                                          </p:val>
                                        </p:tav>
                                      </p:tavLst>
                                    </p:anim>
                                    <p:anim calcmode="lin" valueType="num">
                                      <p:cBhvr>
                                        <p:cTn id="30" dur="2000"/>
                                        <p:tgtEl>
                                          <p:spTgt spid="249861"/>
                                        </p:tgtEl>
                                        <p:attrNameLst>
                                          <p:attrName>ppt_w</p:attrName>
                                        </p:attrNameLst>
                                      </p:cBhvr>
                                      <p:tavLst>
                                        <p:tav tm="0">
                                          <p:val>
                                            <p:strVal val="ppt_w"/>
                                          </p:val>
                                        </p:tav>
                                        <p:tav tm="100000">
                                          <p:val>
                                            <p:fltVal val="0"/>
                                          </p:val>
                                        </p:tav>
                                      </p:tavLst>
                                    </p:anim>
                                    <p:set>
                                      <p:cBhvr>
                                        <p:cTn id="31" dur="1" fill="hold">
                                          <p:stCondLst>
                                            <p:cond delay="1999"/>
                                          </p:stCondLst>
                                        </p:cTn>
                                        <p:tgtEl>
                                          <p:spTgt spid="249861"/>
                                        </p:tgtEl>
                                        <p:attrNameLst>
                                          <p:attrName>style.visibility</p:attrName>
                                        </p:attrNameLst>
                                      </p:cBhvr>
                                      <p:to>
                                        <p:strVal val="hidden"/>
                                      </p:to>
                                    </p:set>
                                  </p:childTnLst>
                                </p:cTn>
                              </p:par>
                            </p:childTnLst>
                          </p:cTn>
                        </p:par>
                        <p:par>
                          <p:cTn id="32" fill="hold" nodeType="afterGroup">
                            <p:stCondLst>
                              <p:cond delay="12500"/>
                            </p:stCondLst>
                            <p:childTnLst>
                              <p:par>
                                <p:cTn id="33" presetID="16" presetClass="entr" presetSubtype="26" fill="hold" nodeType="afterEffect">
                                  <p:stCondLst>
                                    <p:cond delay="0"/>
                                  </p:stCondLst>
                                  <p:iterate type="wd">
                                    <p:tmPct val="10000"/>
                                  </p:iterate>
                                  <p:childTnLst>
                                    <p:set>
                                      <p:cBhvr>
                                        <p:cTn id="34" dur="1" fill="hold">
                                          <p:stCondLst>
                                            <p:cond delay="0"/>
                                          </p:stCondLst>
                                        </p:cTn>
                                        <p:tgtEl>
                                          <p:spTgt spid="249859">
                                            <p:txEl>
                                              <p:pRg st="0" end="0"/>
                                            </p:txEl>
                                          </p:spTgt>
                                        </p:tgtEl>
                                        <p:attrNameLst>
                                          <p:attrName>style.visibility</p:attrName>
                                        </p:attrNameLst>
                                      </p:cBhvr>
                                      <p:to>
                                        <p:strVal val="visible"/>
                                      </p:to>
                                    </p:set>
                                    <p:animEffect transition="in" filter="barn(inHorizontal)">
                                      <p:cBhvr>
                                        <p:cTn id="35" dur="500"/>
                                        <p:tgtEl>
                                          <p:spTgt spid="249859">
                                            <p:txEl>
                                              <p:pRg st="0" end="0"/>
                                            </p:txEl>
                                          </p:spTgt>
                                        </p:tgtEl>
                                      </p:cBhvr>
                                    </p:animEffect>
                                  </p:childTnLst>
                                </p:cTn>
                              </p:par>
                            </p:childTnLst>
                          </p:cTn>
                        </p:par>
                        <p:par>
                          <p:cTn id="36" fill="hold" nodeType="afterGroup">
                            <p:stCondLst>
                              <p:cond delay="16300"/>
                            </p:stCondLst>
                            <p:childTnLst>
                              <p:par>
                                <p:cTn id="37" presetID="16" presetClass="entr" presetSubtype="26" fill="hold" nodeType="afterEffect">
                                  <p:stCondLst>
                                    <p:cond delay="500"/>
                                  </p:stCondLst>
                                  <p:iterate type="wd">
                                    <p:tmPct val="10000"/>
                                  </p:iterate>
                                  <p:childTnLst>
                                    <p:set>
                                      <p:cBhvr>
                                        <p:cTn id="38" dur="1" fill="hold">
                                          <p:stCondLst>
                                            <p:cond delay="0"/>
                                          </p:stCondLst>
                                        </p:cTn>
                                        <p:tgtEl>
                                          <p:spTgt spid="249859">
                                            <p:txEl>
                                              <p:pRg st="1" end="1"/>
                                            </p:txEl>
                                          </p:spTgt>
                                        </p:tgtEl>
                                        <p:attrNameLst>
                                          <p:attrName>style.visibility</p:attrName>
                                        </p:attrNameLst>
                                      </p:cBhvr>
                                      <p:to>
                                        <p:strVal val="visible"/>
                                      </p:to>
                                    </p:set>
                                    <p:animEffect transition="in" filter="barn(inHorizontal)">
                                      <p:cBhvr>
                                        <p:cTn id="39" dur="500"/>
                                        <p:tgtEl>
                                          <p:spTgt spid="249859">
                                            <p:txEl>
                                              <p:pRg st="1" end="1"/>
                                            </p:txEl>
                                          </p:spTgt>
                                        </p:tgtEl>
                                      </p:cBhvr>
                                    </p:animEffect>
                                  </p:childTnLst>
                                </p:cTn>
                              </p:par>
                            </p:childTnLst>
                          </p:cTn>
                        </p:par>
                        <p:par>
                          <p:cTn id="40" fill="hold" nodeType="afterGroup">
                            <p:stCondLst>
                              <p:cond delay="19300"/>
                            </p:stCondLst>
                            <p:childTnLst>
                              <p:par>
                                <p:cTn id="41" presetID="16" presetClass="entr" presetSubtype="26" fill="hold" nodeType="afterEffect">
                                  <p:stCondLst>
                                    <p:cond delay="500"/>
                                  </p:stCondLst>
                                  <p:iterate type="wd">
                                    <p:tmPct val="10000"/>
                                  </p:iterate>
                                  <p:childTnLst>
                                    <p:set>
                                      <p:cBhvr>
                                        <p:cTn id="42" dur="1" fill="hold">
                                          <p:stCondLst>
                                            <p:cond delay="0"/>
                                          </p:stCondLst>
                                        </p:cTn>
                                        <p:tgtEl>
                                          <p:spTgt spid="249859">
                                            <p:txEl>
                                              <p:pRg st="2" end="2"/>
                                            </p:txEl>
                                          </p:spTgt>
                                        </p:tgtEl>
                                        <p:attrNameLst>
                                          <p:attrName>style.visibility</p:attrName>
                                        </p:attrNameLst>
                                      </p:cBhvr>
                                      <p:to>
                                        <p:strVal val="visible"/>
                                      </p:to>
                                    </p:set>
                                    <p:animEffect transition="in" filter="barn(inHorizontal)">
                                      <p:cBhvr>
                                        <p:cTn id="43" dur="500"/>
                                        <p:tgtEl>
                                          <p:spTgt spid="249859">
                                            <p:txEl>
                                              <p:pRg st="2" end="2"/>
                                            </p:txEl>
                                          </p:spTgt>
                                        </p:tgtEl>
                                      </p:cBhvr>
                                    </p:animEffect>
                                  </p:childTnLst>
                                </p:cTn>
                              </p:par>
                            </p:childTnLst>
                          </p:cTn>
                        </p:par>
                        <p:par>
                          <p:cTn id="44" fill="hold" nodeType="afterGroup">
                            <p:stCondLst>
                              <p:cond delay="22800"/>
                            </p:stCondLst>
                            <p:childTnLst>
                              <p:par>
                                <p:cTn id="45" presetID="9" presetClass="exit" presetSubtype="0" fill="hold" nodeType="afterEffect">
                                  <p:stCondLst>
                                    <p:cond delay="0"/>
                                  </p:stCondLst>
                                  <p:iterate type="wd">
                                    <p:tmPct val="0"/>
                                  </p:iterate>
                                  <p:childTnLst>
                                    <p:animEffect transition="out" filter="dissolve">
                                      <p:cBhvr>
                                        <p:cTn id="46" dur="500"/>
                                        <p:tgtEl>
                                          <p:spTgt spid="249859">
                                            <p:txEl>
                                              <p:pRg st="0" end="0"/>
                                            </p:txEl>
                                          </p:spTgt>
                                        </p:tgtEl>
                                      </p:cBhvr>
                                    </p:animEffect>
                                    <p:set>
                                      <p:cBhvr>
                                        <p:cTn id="47" dur="1" fill="hold">
                                          <p:stCondLst>
                                            <p:cond delay="499"/>
                                          </p:stCondLst>
                                        </p:cTn>
                                        <p:tgtEl>
                                          <p:spTgt spid="249859">
                                            <p:txEl>
                                              <p:pRg st="0" end="0"/>
                                            </p:txEl>
                                          </p:spTgt>
                                        </p:tgtEl>
                                        <p:attrNameLst>
                                          <p:attrName>style.visibility</p:attrName>
                                        </p:attrNameLst>
                                      </p:cBhvr>
                                      <p:to>
                                        <p:strVal val="hidden"/>
                                      </p:to>
                                    </p:set>
                                  </p:childTnLst>
                                </p:cTn>
                              </p:par>
                              <p:par>
                                <p:cTn id="48" presetID="9" presetClass="exit" presetSubtype="0" fill="hold" nodeType="withEffect">
                                  <p:stCondLst>
                                    <p:cond delay="0"/>
                                  </p:stCondLst>
                                  <p:iterate type="wd">
                                    <p:tmPct val="0"/>
                                  </p:iterate>
                                  <p:childTnLst>
                                    <p:animEffect transition="out" filter="dissolve">
                                      <p:cBhvr>
                                        <p:cTn id="49" dur="500"/>
                                        <p:tgtEl>
                                          <p:spTgt spid="249859">
                                            <p:txEl>
                                              <p:pRg st="1" end="1"/>
                                            </p:txEl>
                                          </p:spTgt>
                                        </p:tgtEl>
                                      </p:cBhvr>
                                    </p:animEffect>
                                    <p:set>
                                      <p:cBhvr>
                                        <p:cTn id="50" dur="1" fill="hold">
                                          <p:stCondLst>
                                            <p:cond delay="499"/>
                                          </p:stCondLst>
                                        </p:cTn>
                                        <p:tgtEl>
                                          <p:spTgt spid="249859">
                                            <p:txEl>
                                              <p:pRg st="1" end="1"/>
                                            </p:txEl>
                                          </p:spTgt>
                                        </p:tgtEl>
                                        <p:attrNameLst>
                                          <p:attrName>style.visibility</p:attrName>
                                        </p:attrNameLst>
                                      </p:cBhvr>
                                      <p:to>
                                        <p:strVal val="hidden"/>
                                      </p:to>
                                    </p:set>
                                  </p:childTnLst>
                                </p:cTn>
                              </p:par>
                              <p:par>
                                <p:cTn id="51" presetID="9" presetClass="exit" presetSubtype="0" fill="hold" nodeType="withEffect">
                                  <p:stCondLst>
                                    <p:cond delay="0"/>
                                  </p:stCondLst>
                                  <p:iterate type="wd">
                                    <p:tmPct val="0"/>
                                  </p:iterate>
                                  <p:childTnLst>
                                    <p:animEffect transition="out" filter="dissolve">
                                      <p:cBhvr>
                                        <p:cTn id="52" dur="500"/>
                                        <p:tgtEl>
                                          <p:spTgt spid="249859">
                                            <p:txEl>
                                              <p:pRg st="2" end="2"/>
                                            </p:txEl>
                                          </p:spTgt>
                                        </p:tgtEl>
                                      </p:cBhvr>
                                    </p:animEffect>
                                    <p:set>
                                      <p:cBhvr>
                                        <p:cTn id="53" dur="1" fill="hold">
                                          <p:stCondLst>
                                            <p:cond delay="499"/>
                                          </p:stCondLst>
                                        </p:cTn>
                                        <p:tgtEl>
                                          <p:spTgt spid="249859">
                                            <p:txEl>
                                              <p:pRg st="2" end="2"/>
                                            </p:txEl>
                                          </p:spTgt>
                                        </p:tgtEl>
                                        <p:attrNameLst>
                                          <p:attrName>style.visibility</p:attrName>
                                        </p:attrNameLst>
                                      </p:cBhvr>
                                      <p:to>
                                        <p:strVal val="hidden"/>
                                      </p:to>
                                    </p:set>
                                  </p:childTnLst>
                                </p:cTn>
                              </p:par>
                            </p:childTnLst>
                          </p:cTn>
                        </p:par>
                        <p:par>
                          <p:cTn id="54" fill="hold" nodeType="afterGroup">
                            <p:stCondLst>
                              <p:cond delay="23300"/>
                            </p:stCondLst>
                            <p:childTnLst>
                              <p:par>
                                <p:cTn id="55" presetID="1" presetClass="mediacall" presetSubtype="0" fill="hold" nodeType="afterEffect">
                                  <p:stCondLst>
                                    <p:cond delay="0"/>
                                  </p:stCondLst>
                                  <p:childTnLst>
                                    <p:cmd type="call" cmd="playFrom(0.0)">
                                      <p:cBhvr>
                                        <p:cTn id="56" dur="1" fill="hold"/>
                                        <p:tgtEl>
                                          <p:spTgt spid="24986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7" showWhenStopped="0">
                <p:cTn id="57" fill="hold" display="0">
                  <p:stCondLst>
                    <p:cond delay="indefinite"/>
                  </p:stCondLst>
                  <p:endCondLst>
                    <p:cond evt="onPrev" delay="0">
                      <p:tgtEl>
                        <p:sldTgt/>
                      </p:tgtEl>
                    </p:cond>
                    <p:cond evt="onStopAudio" delay="0">
                      <p:tgtEl>
                        <p:sldTgt/>
                      </p:tgtEl>
                    </p:cond>
                  </p:endCondLst>
                </p:cTn>
                <p:tgtEl>
                  <p:spTgt spid="249866"/>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3700" name="Picture 4" descr="1943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92150"/>
            <a:ext cx="5040312" cy="2914650"/>
          </a:xfrm>
          <a:prstGeom prst="rect">
            <a:avLst/>
          </a:prstGeom>
          <a:noFill/>
          <a:extLst>
            <a:ext uri="{909E8E84-426E-40DD-AFC4-6F175D3DCCD1}">
              <a14:hiddenFill xmlns:a14="http://schemas.microsoft.com/office/drawing/2010/main">
                <a:solidFill>
                  <a:srgbClr val="FFFFFF"/>
                </a:solidFill>
              </a14:hiddenFill>
            </a:ext>
          </a:extLst>
        </p:spPr>
      </p:pic>
      <p:pic>
        <p:nvPicPr>
          <p:cNvPr id="413701" name="Picture 5" descr="1945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268413"/>
            <a:ext cx="44640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413703" name="Picture 7" descr="1941_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75" y="604838"/>
            <a:ext cx="7334250" cy="5648325"/>
          </a:xfrm>
          <a:prstGeom prst="rect">
            <a:avLst/>
          </a:prstGeom>
          <a:noFill/>
          <a:extLst>
            <a:ext uri="{909E8E84-426E-40DD-AFC4-6F175D3DCCD1}">
              <a14:hiddenFill xmlns:a14="http://schemas.microsoft.com/office/drawing/2010/main">
                <a:solidFill>
                  <a:srgbClr val="FFFFFF"/>
                </a:solidFill>
              </a14:hiddenFill>
            </a:ext>
          </a:extLst>
        </p:spPr>
      </p:pic>
      <p:sp>
        <p:nvSpPr>
          <p:cNvPr id="413699" name="Rectangle 3"/>
          <p:cNvSpPr>
            <a:spLocks noGrp="1" noChangeArrowheads="1"/>
          </p:cNvSpPr>
          <p:nvPr>
            <p:ph type="body" idx="1"/>
          </p:nvPr>
        </p:nvSpPr>
        <p:spPr>
          <a:xfrm>
            <a:off x="323850" y="476250"/>
            <a:ext cx="8132763" cy="5976938"/>
          </a:xfrm>
        </p:spPr>
        <p:txBody>
          <a:bodyPr/>
          <a:lstStyle/>
          <a:p>
            <a:pPr>
              <a:lnSpc>
                <a:spcPct val="90000"/>
              </a:lnSpc>
            </a:pPr>
            <a:r>
              <a:rPr lang="ru-RU" altLang="ru-RU" sz="1800"/>
              <a:t>Мы можем гордиться тем, что и Иркутская область внесла свой заметный вклад в становление и развитие командных кадров наших Вооруженных Сил. Одним из таких примеров был дважды герой генерал армии А. П. Белобородов.</a:t>
            </a:r>
          </a:p>
          <a:p>
            <a:pPr>
              <a:lnSpc>
                <a:spcPct val="90000"/>
              </a:lnSpc>
            </a:pPr>
            <a:r>
              <a:rPr lang="ru-RU" altLang="ru-RU" sz="1800"/>
              <a:t>А.П. Белобородов родился 31 января 1903 года в небольшой деревне под Иркутском Акинино-Баклаши в семье крестьянина-бедняка. До весны 1920 г. Служил в рядах Крсаной Армии. В 1936 г. Оканчивает академию им. Фрунзе. Накануне ВОВ ему присваивают воинское звание-полковник и он назначается командиром 78-й стрелковой дивизии в Хабаровске.</a:t>
            </a:r>
          </a:p>
          <a:p>
            <a:pPr>
              <a:lnSpc>
                <a:spcPct val="90000"/>
              </a:lnSpc>
            </a:pPr>
            <a:r>
              <a:rPr lang="ru-RU" altLang="ru-RU" sz="1800"/>
              <a:t>В разгар напряженных боев с немецко-фашистскими захватчиками Белобородов по приказу Ставки Верховного Главнокомандования выезжает на фронт. С ноября 1941 г. Дивизия участвует в упорных оборонительных боях на Истринском направлении в составе 16-й армии К.К. Рокоссовского. Оборонительные действия дивизии Белобородова были смелыми, удары по наступающему врагу ожесточенными.</a:t>
            </a:r>
          </a:p>
          <a:p>
            <a:pPr>
              <a:lnSpc>
                <a:spcPct val="90000"/>
              </a:lnSpc>
            </a:pPr>
            <a:r>
              <a:rPr lang="ru-RU" altLang="ru-RU" sz="1800"/>
              <a:t>с 1 ноября по  декабря дивизия полковника Белобородова отразила многочисленные атаки 4-х фашистских дивизий в том числе СС «Империя», стремившихся прорвать фронт на стыке 5-й и 16-й армии. Измотав противника, 6 декабря дивизия вместе с другими частями армии перешла в наступление, отбросила врага на 80 км на запад, освободила город Истра и много других населенных пунктов.</a:t>
            </a:r>
          </a:p>
        </p:txBody>
      </p:sp>
    </p:spTree>
  </p:cSld>
  <p:clrMapOvr>
    <a:masterClrMapping/>
  </p:clrMapOvr>
  <p:transition advClick="0" advTm="200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iterate type="wd">
                                    <p:tmPct val="10000"/>
                                  </p:iterate>
                                  <p:childTnLst>
                                    <p:set>
                                      <p:cBhvr>
                                        <p:cTn id="6" dur="1" fill="hold">
                                          <p:stCondLst>
                                            <p:cond delay="0"/>
                                          </p:stCondLst>
                                        </p:cTn>
                                        <p:tgtEl>
                                          <p:spTgt spid="413699">
                                            <p:txEl>
                                              <p:pRg st="0" end="0"/>
                                            </p:txEl>
                                          </p:spTgt>
                                        </p:tgtEl>
                                        <p:attrNameLst>
                                          <p:attrName>style.visibility</p:attrName>
                                        </p:attrNameLst>
                                      </p:cBhvr>
                                      <p:to>
                                        <p:strVal val="visible"/>
                                      </p:to>
                                    </p:set>
                                    <p:anim calcmode="lin" valueType="num">
                                      <p:cBhvr additive="base">
                                        <p:cTn id="7" dur="1000" fill="hold"/>
                                        <p:tgtEl>
                                          <p:spTgt spid="41369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1369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4700"/>
                            </p:stCondLst>
                            <p:childTnLst>
                              <p:par>
                                <p:cTn id="10" presetID="2" presetClass="entr" presetSubtype="12" fill="hold" nodeType="afterEffect">
                                  <p:stCondLst>
                                    <p:cond delay="500"/>
                                  </p:stCondLst>
                                  <p:iterate type="wd">
                                    <p:tmPct val="10000"/>
                                  </p:iterate>
                                  <p:childTnLst>
                                    <p:set>
                                      <p:cBhvr>
                                        <p:cTn id="11" dur="1" fill="hold">
                                          <p:stCondLst>
                                            <p:cond delay="0"/>
                                          </p:stCondLst>
                                        </p:cTn>
                                        <p:tgtEl>
                                          <p:spTgt spid="413699">
                                            <p:txEl>
                                              <p:pRg st="1" end="1"/>
                                            </p:txEl>
                                          </p:spTgt>
                                        </p:tgtEl>
                                        <p:attrNameLst>
                                          <p:attrName>style.visibility</p:attrName>
                                        </p:attrNameLst>
                                      </p:cBhvr>
                                      <p:to>
                                        <p:strVal val="visible"/>
                                      </p:to>
                                    </p:set>
                                    <p:anim calcmode="lin" valueType="num">
                                      <p:cBhvr additive="base">
                                        <p:cTn id="12" dur="1000" fill="hold"/>
                                        <p:tgtEl>
                                          <p:spTgt spid="413699">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41369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1600"/>
                            </p:stCondLst>
                            <p:childTnLst>
                              <p:par>
                                <p:cTn id="15" presetID="2" presetClass="entr" presetSubtype="12" fill="hold" nodeType="afterEffect">
                                  <p:stCondLst>
                                    <p:cond delay="500"/>
                                  </p:stCondLst>
                                  <p:iterate type="wd">
                                    <p:tmPct val="10000"/>
                                  </p:iterate>
                                  <p:childTnLst>
                                    <p:set>
                                      <p:cBhvr>
                                        <p:cTn id="16" dur="1" fill="hold">
                                          <p:stCondLst>
                                            <p:cond delay="0"/>
                                          </p:stCondLst>
                                        </p:cTn>
                                        <p:tgtEl>
                                          <p:spTgt spid="413699">
                                            <p:txEl>
                                              <p:pRg st="2" end="2"/>
                                            </p:txEl>
                                          </p:spTgt>
                                        </p:tgtEl>
                                        <p:attrNameLst>
                                          <p:attrName>style.visibility</p:attrName>
                                        </p:attrNameLst>
                                      </p:cBhvr>
                                      <p:to>
                                        <p:strVal val="visible"/>
                                      </p:to>
                                    </p:set>
                                    <p:anim calcmode="lin" valueType="num">
                                      <p:cBhvr additive="base">
                                        <p:cTn id="17" dur="1000" fill="hold"/>
                                        <p:tgtEl>
                                          <p:spTgt spid="413699">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1369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8200"/>
                            </p:stCondLst>
                            <p:childTnLst>
                              <p:par>
                                <p:cTn id="20" presetID="2" presetClass="entr" presetSubtype="12" fill="hold" nodeType="afterEffect">
                                  <p:stCondLst>
                                    <p:cond delay="500"/>
                                  </p:stCondLst>
                                  <p:iterate type="wd">
                                    <p:tmPct val="10000"/>
                                  </p:iterate>
                                  <p:childTnLst>
                                    <p:set>
                                      <p:cBhvr>
                                        <p:cTn id="21" dur="1" fill="hold">
                                          <p:stCondLst>
                                            <p:cond delay="0"/>
                                          </p:stCondLst>
                                        </p:cTn>
                                        <p:tgtEl>
                                          <p:spTgt spid="413699">
                                            <p:txEl>
                                              <p:pRg st="3" end="3"/>
                                            </p:txEl>
                                          </p:spTgt>
                                        </p:tgtEl>
                                        <p:attrNameLst>
                                          <p:attrName>style.visibility</p:attrName>
                                        </p:attrNameLst>
                                      </p:cBhvr>
                                      <p:to>
                                        <p:strVal val="visible"/>
                                      </p:to>
                                    </p:set>
                                    <p:anim calcmode="lin" valueType="num">
                                      <p:cBhvr additive="base">
                                        <p:cTn id="22" dur="1000" fill="hold"/>
                                        <p:tgtEl>
                                          <p:spTgt spid="413699">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413699">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5900"/>
                            </p:stCondLst>
                            <p:childTnLst>
                              <p:par>
                                <p:cTn id="25" presetID="29" presetClass="exit" presetSubtype="0" fill="hold" nodeType="afterEffect">
                                  <p:stCondLst>
                                    <p:cond delay="1000"/>
                                  </p:stCondLst>
                                  <p:iterate type="wd">
                                    <p:tmPct val="0"/>
                                  </p:iterate>
                                  <p:childTnLst>
                                    <p:anim calcmode="lin" valueType="num">
                                      <p:cBhvr>
                                        <p:cTn id="26" dur="500"/>
                                        <p:tgtEl>
                                          <p:spTgt spid="413699">
                                            <p:txEl>
                                              <p:pRg st="0" end="0"/>
                                            </p:txEl>
                                          </p:spTgt>
                                        </p:tgtEl>
                                        <p:attrNameLst>
                                          <p:attrName>ppt_x</p:attrName>
                                        </p:attrNameLst>
                                      </p:cBhvr>
                                      <p:tavLst>
                                        <p:tav tm="0">
                                          <p:val>
                                            <p:strVal val="ppt_x"/>
                                          </p:val>
                                        </p:tav>
                                        <p:tav tm="100000">
                                          <p:val>
                                            <p:strVal val="ppt_x-.2"/>
                                          </p:val>
                                        </p:tav>
                                      </p:tavLst>
                                    </p:anim>
                                    <p:anim calcmode="lin" valueType="num">
                                      <p:cBhvr>
                                        <p:cTn id="27" dur="500"/>
                                        <p:tgtEl>
                                          <p:spTgt spid="413699">
                                            <p:txEl>
                                              <p:pRg st="0" end="0"/>
                                            </p:txEl>
                                          </p:spTgt>
                                        </p:tgtEl>
                                        <p:attrNameLst>
                                          <p:attrName>ppt_y</p:attrName>
                                        </p:attrNameLst>
                                      </p:cBhvr>
                                      <p:tavLst>
                                        <p:tav tm="0">
                                          <p:val>
                                            <p:strVal val="ppt_y"/>
                                          </p:val>
                                        </p:tav>
                                        <p:tav tm="100000">
                                          <p:val>
                                            <p:strVal val="ppt_y"/>
                                          </p:val>
                                        </p:tav>
                                      </p:tavLst>
                                    </p:anim>
                                    <p:animEffect transition="out" filter="fade">
                                      <p:cBhvr>
                                        <p:cTn id="28" dur="500"/>
                                        <p:tgtEl>
                                          <p:spTgt spid="413699">
                                            <p:txEl>
                                              <p:pRg st="0" end="0"/>
                                            </p:txEl>
                                          </p:spTgt>
                                        </p:tgtEl>
                                      </p:cBhvr>
                                    </p:animEffect>
                                    <p:set>
                                      <p:cBhvr>
                                        <p:cTn id="29" dur="1" fill="hold">
                                          <p:stCondLst>
                                            <p:cond delay="499"/>
                                          </p:stCondLst>
                                        </p:cTn>
                                        <p:tgtEl>
                                          <p:spTgt spid="413699">
                                            <p:txEl>
                                              <p:pRg st="0" end="0"/>
                                            </p:txEl>
                                          </p:spTgt>
                                        </p:tgtEl>
                                        <p:attrNameLst>
                                          <p:attrName>style.visibility</p:attrName>
                                        </p:attrNameLst>
                                      </p:cBhvr>
                                      <p:to>
                                        <p:strVal val="hidden"/>
                                      </p:to>
                                    </p:set>
                                  </p:childTnLst>
                                </p:cTn>
                              </p:par>
                            </p:childTnLst>
                          </p:cTn>
                        </p:par>
                        <p:par>
                          <p:cTn id="30" fill="hold" nodeType="afterGroup">
                            <p:stCondLst>
                              <p:cond delay="27400"/>
                            </p:stCondLst>
                            <p:childTnLst>
                              <p:par>
                                <p:cTn id="31" presetID="29" presetClass="exit" presetSubtype="0" fill="hold" nodeType="afterEffect">
                                  <p:stCondLst>
                                    <p:cond delay="0"/>
                                  </p:stCondLst>
                                  <p:iterate type="wd">
                                    <p:tmPct val="0"/>
                                  </p:iterate>
                                  <p:childTnLst>
                                    <p:anim calcmode="lin" valueType="num">
                                      <p:cBhvr>
                                        <p:cTn id="32" dur="500"/>
                                        <p:tgtEl>
                                          <p:spTgt spid="413699">
                                            <p:txEl>
                                              <p:pRg st="1" end="1"/>
                                            </p:txEl>
                                          </p:spTgt>
                                        </p:tgtEl>
                                        <p:attrNameLst>
                                          <p:attrName>ppt_x</p:attrName>
                                        </p:attrNameLst>
                                      </p:cBhvr>
                                      <p:tavLst>
                                        <p:tav tm="0">
                                          <p:val>
                                            <p:strVal val="ppt_x"/>
                                          </p:val>
                                        </p:tav>
                                        <p:tav tm="100000">
                                          <p:val>
                                            <p:strVal val="ppt_x-.2"/>
                                          </p:val>
                                        </p:tav>
                                      </p:tavLst>
                                    </p:anim>
                                    <p:anim calcmode="lin" valueType="num">
                                      <p:cBhvr>
                                        <p:cTn id="33" dur="500"/>
                                        <p:tgtEl>
                                          <p:spTgt spid="413699">
                                            <p:txEl>
                                              <p:pRg st="1" end="1"/>
                                            </p:txEl>
                                          </p:spTgt>
                                        </p:tgtEl>
                                        <p:attrNameLst>
                                          <p:attrName>ppt_y</p:attrName>
                                        </p:attrNameLst>
                                      </p:cBhvr>
                                      <p:tavLst>
                                        <p:tav tm="0">
                                          <p:val>
                                            <p:strVal val="ppt_y"/>
                                          </p:val>
                                        </p:tav>
                                        <p:tav tm="100000">
                                          <p:val>
                                            <p:strVal val="ppt_y"/>
                                          </p:val>
                                        </p:tav>
                                      </p:tavLst>
                                    </p:anim>
                                    <p:animEffect transition="out" filter="fade">
                                      <p:cBhvr>
                                        <p:cTn id="34" dur="500"/>
                                        <p:tgtEl>
                                          <p:spTgt spid="413699">
                                            <p:txEl>
                                              <p:pRg st="1" end="1"/>
                                            </p:txEl>
                                          </p:spTgt>
                                        </p:tgtEl>
                                      </p:cBhvr>
                                    </p:animEffect>
                                    <p:set>
                                      <p:cBhvr>
                                        <p:cTn id="35" dur="1" fill="hold">
                                          <p:stCondLst>
                                            <p:cond delay="499"/>
                                          </p:stCondLst>
                                        </p:cTn>
                                        <p:tgtEl>
                                          <p:spTgt spid="413699">
                                            <p:txEl>
                                              <p:pRg st="1" end="1"/>
                                            </p:txEl>
                                          </p:spTgt>
                                        </p:tgtEl>
                                        <p:attrNameLst>
                                          <p:attrName>style.visibility</p:attrName>
                                        </p:attrNameLst>
                                      </p:cBhvr>
                                      <p:to>
                                        <p:strVal val="hidden"/>
                                      </p:to>
                                    </p:set>
                                  </p:childTnLst>
                                </p:cTn>
                              </p:par>
                            </p:childTnLst>
                          </p:cTn>
                        </p:par>
                        <p:par>
                          <p:cTn id="36" fill="hold" nodeType="afterGroup">
                            <p:stCondLst>
                              <p:cond delay="27900"/>
                            </p:stCondLst>
                            <p:childTnLst>
                              <p:par>
                                <p:cTn id="37" presetID="29" presetClass="exit" presetSubtype="0" fill="hold" nodeType="afterEffect">
                                  <p:stCondLst>
                                    <p:cond delay="500"/>
                                  </p:stCondLst>
                                  <p:iterate type="wd">
                                    <p:tmPct val="0"/>
                                  </p:iterate>
                                  <p:childTnLst>
                                    <p:anim calcmode="lin" valueType="num">
                                      <p:cBhvr>
                                        <p:cTn id="38" dur="500"/>
                                        <p:tgtEl>
                                          <p:spTgt spid="413699">
                                            <p:txEl>
                                              <p:pRg st="2" end="2"/>
                                            </p:txEl>
                                          </p:spTgt>
                                        </p:tgtEl>
                                        <p:attrNameLst>
                                          <p:attrName>ppt_x</p:attrName>
                                        </p:attrNameLst>
                                      </p:cBhvr>
                                      <p:tavLst>
                                        <p:tav tm="0">
                                          <p:val>
                                            <p:strVal val="ppt_x"/>
                                          </p:val>
                                        </p:tav>
                                        <p:tav tm="100000">
                                          <p:val>
                                            <p:strVal val="ppt_x-.2"/>
                                          </p:val>
                                        </p:tav>
                                      </p:tavLst>
                                    </p:anim>
                                    <p:anim calcmode="lin" valueType="num">
                                      <p:cBhvr>
                                        <p:cTn id="39" dur="500"/>
                                        <p:tgtEl>
                                          <p:spTgt spid="413699">
                                            <p:txEl>
                                              <p:pRg st="2" end="2"/>
                                            </p:txEl>
                                          </p:spTgt>
                                        </p:tgtEl>
                                        <p:attrNameLst>
                                          <p:attrName>ppt_y</p:attrName>
                                        </p:attrNameLst>
                                      </p:cBhvr>
                                      <p:tavLst>
                                        <p:tav tm="0">
                                          <p:val>
                                            <p:strVal val="ppt_y"/>
                                          </p:val>
                                        </p:tav>
                                        <p:tav tm="100000">
                                          <p:val>
                                            <p:strVal val="ppt_y"/>
                                          </p:val>
                                        </p:tav>
                                      </p:tavLst>
                                    </p:anim>
                                    <p:animEffect transition="out" filter="fade">
                                      <p:cBhvr>
                                        <p:cTn id="40" dur="500"/>
                                        <p:tgtEl>
                                          <p:spTgt spid="413699">
                                            <p:txEl>
                                              <p:pRg st="2" end="2"/>
                                            </p:txEl>
                                          </p:spTgt>
                                        </p:tgtEl>
                                      </p:cBhvr>
                                    </p:animEffect>
                                    <p:set>
                                      <p:cBhvr>
                                        <p:cTn id="41" dur="1" fill="hold">
                                          <p:stCondLst>
                                            <p:cond delay="499"/>
                                          </p:stCondLst>
                                        </p:cTn>
                                        <p:tgtEl>
                                          <p:spTgt spid="413699">
                                            <p:txEl>
                                              <p:pRg st="2" end="2"/>
                                            </p:txEl>
                                          </p:spTgt>
                                        </p:tgtEl>
                                        <p:attrNameLst>
                                          <p:attrName>style.visibility</p:attrName>
                                        </p:attrNameLst>
                                      </p:cBhvr>
                                      <p:to>
                                        <p:strVal val="hidden"/>
                                      </p:to>
                                    </p:set>
                                  </p:childTnLst>
                                </p:cTn>
                              </p:par>
                            </p:childTnLst>
                          </p:cTn>
                        </p:par>
                        <p:par>
                          <p:cTn id="42" fill="hold" nodeType="afterGroup">
                            <p:stCondLst>
                              <p:cond delay="28900"/>
                            </p:stCondLst>
                            <p:childTnLst>
                              <p:par>
                                <p:cTn id="43" presetID="29" presetClass="exit" presetSubtype="0" fill="hold" nodeType="afterEffect">
                                  <p:stCondLst>
                                    <p:cond delay="500"/>
                                  </p:stCondLst>
                                  <p:iterate type="wd">
                                    <p:tmPct val="0"/>
                                  </p:iterate>
                                  <p:childTnLst>
                                    <p:anim calcmode="lin" valueType="num">
                                      <p:cBhvr>
                                        <p:cTn id="44" dur="500"/>
                                        <p:tgtEl>
                                          <p:spTgt spid="413699">
                                            <p:txEl>
                                              <p:pRg st="3" end="3"/>
                                            </p:txEl>
                                          </p:spTgt>
                                        </p:tgtEl>
                                        <p:attrNameLst>
                                          <p:attrName>ppt_x</p:attrName>
                                        </p:attrNameLst>
                                      </p:cBhvr>
                                      <p:tavLst>
                                        <p:tav tm="0">
                                          <p:val>
                                            <p:strVal val="ppt_x"/>
                                          </p:val>
                                        </p:tav>
                                        <p:tav tm="100000">
                                          <p:val>
                                            <p:strVal val="ppt_x-.2"/>
                                          </p:val>
                                        </p:tav>
                                      </p:tavLst>
                                    </p:anim>
                                    <p:anim calcmode="lin" valueType="num">
                                      <p:cBhvr>
                                        <p:cTn id="45" dur="500"/>
                                        <p:tgtEl>
                                          <p:spTgt spid="413699">
                                            <p:txEl>
                                              <p:pRg st="3" end="3"/>
                                            </p:txEl>
                                          </p:spTgt>
                                        </p:tgtEl>
                                        <p:attrNameLst>
                                          <p:attrName>ppt_y</p:attrName>
                                        </p:attrNameLst>
                                      </p:cBhvr>
                                      <p:tavLst>
                                        <p:tav tm="0">
                                          <p:val>
                                            <p:strVal val="ppt_y"/>
                                          </p:val>
                                        </p:tav>
                                        <p:tav tm="100000">
                                          <p:val>
                                            <p:strVal val="ppt_y"/>
                                          </p:val>
                                        </p:tav>
                                      </p:tavLst>
                                    </p:anim>
                                    <p:animEffect transition="out" filter="fade">
                                      <p:cBhvr>
                                        <p:cTn id="46" dur="500"/>
                                        <p:tgtEl>
                                          <p:spTgt spid="413699">
                                            <p:txEl>
                                              <p:pRg st="3" end="3"/>
                                            </p:txEl>
                                          </p:spTgt>
                                        </p:tgtEl>
                                      </p:cBhvr>
                                    </p:animEffect>
                                    <p:set>
                                      <p:cBhvr>
                                        <p:cTn id="47" dur="1" fill="hold">
                                          <p:stCondLst>
                                            <p:cond delay="499"/>
                                          </p:stCondLst>
                                        </p:cTn>
                                        <p:tgtEl>
                                          <p:spTgt spid="413699">
                                            <p:txEl>
                                              <p:pRg st="3" end="3"/>
                                            </p:txEl>
                                          </p:spTgt>
                                        </p:tgtEl>
                                        <p:attrNameLst>
                                          <p:attrName>style.visibility</p:attrName>
                                        </p:attrNameLst>
                                      </p:cBhvr>
                                      <p:to>
                                        <p:strVal val="hidden"/>
                                      </p:to>
                                    </p:set>
                                  </p:childTnLst>
                                </p:cTn>
                              </p:par>
                            </p:childTnLst>
                          </p:cTn>
                        </p:par>
                        <p:par>
                          <p:cTn id="48" fill="hold" nodeType="afterGroup">
                            <p:stCondLst>
                              <p:cond delay="29900"/>
                            </p:stCondLst>
                            <p:childTnLst>
                              <p:par>
                                <p:cTn id="49" presetID="2" presetClass="entr" presetSubtype="6" fill="hold" nodeType="afterEffect">
                                  <p:stCondLst>
                                    <p:cond delay="0"/>
                                  </p:stCondLst>
                                  <p:childTnLst>
                                    <p:set>
                                      <p:cBhvr>
                                        <p:cTn id="50" dur="1" fill="hold">
                                          <p:stCondLst>
                                            <p:cond delay="0"/>
                                          </p:stCondLst>
                                        </p:cTn>
                                        <p:tgtEl>
                                          <p:spTgt spid="413700"/>
                                        </p:tgtEl>
                                        <p:attrNameLst>
                                          <p:attrName>style.visibility</p:attrName>
                                        </p:attrNameLst>
                                      </p:cBhvr>
                                      <p:to>
                                        <p:strVal val="visible"/>
                                      </p:to>
                                    </p:set>
                                    <p:anim calcmode="lin" valueType="num">
                                      <p:cBhvr additive="base">
                                        <p:cTn id="51" dur="1000" fill="hold"/>
                                        <p:tgtEl>
                                          <p:spTgt spid="413700"/>
                                        </p:tgtEl>
                                        <p:attrNameLst>
                                          <p:attrName>ppt_x</p:attrName>
                                        </p:attrNameLst>
                                      </p:cBhvr>
                                      <p:tavLst>
                                        <p:tav tm="0">
                                          <p:val>
                                            <p:strVal val="1+#ppt_w/2"/>
                                          </p:val>
                                        </p:tav>
                                        <p:tav tm="100000">
                                          <p:val>
                                            <p:strVal val="#ppt_x"/>
                                          </p:val>
                                        </p:tav>
                                      </p:tavLst>
                                    </p:anim>
                                    <p:anim calcmode="lin" valueType="num">
                                      <p:cBhvr additive="base">
                                        <p:cTn id="52" dur="1000" fill="hold"/>
                                        <p:tgtEl>
                                          <p:spTgt spid="413700"/>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30900"/>
                            </p:stCondLst>
                            <p:childTnLst>
                              <p:par>
                                <p:cTn id="54" presetID="6" presetClass="emph" presetSubtype="0" fill="hold" nodeType="afterEffect">
                                  <p:stCondLst>
                                    <p:cond delay="0"/>
                                  </p:stCondLst>
                                  <p:childTnLst>
                                    <p:animScale>
                                      <p:cBhvr>
                                        <p:cTn id="55" dur="2000" fill="hold"/>
                                        <p:tgtEl>
                                          <p:spTgt spid="413700"/>
                                        </p:tgtEl>
                                      </p:cBhvr>
                                      <p:by x="150000" y="150000"/>
                                    </p:animScale>
                                  </p:childTnLst>
                                </p:cTn>
                              </p:par>
                            </p:childTnLst>
                          </p:cTn>
                        </p:par>
                        <p:par>
                          <p:cTn id="56" fill="hold" nodeType="afterGroup">
                            <p:stCondLst>
                              <p:cond delay="32900"/>
                            </p:stCondLst>
                            <p:childTnLst>
                              <p:par>
                                <p:cTn id="57" presetID="29" presetClass="exit" presetSubtype="0" fill="hold" nodeType="afterEffect">
                                  <p:stCondLst>
                                    <p:cond delay="0"/>
                                  </p:stCondLst>
                                  <p:childTnLst>
                                    <p:anim calcmode="lin" valueType="num">
                                      <p:cBhvr>
                                        <p:cTn id="58" dur="1000"/>
                                        <p:tgtEl>
                                          <p:spTgt spid="413700"/>
                                        </p:tgtEl>
                                        <p:attrNameLst>
                                          <p:attrName>ppt_x</p:attrName>
                                        </p:attrNameLst>
                                      </p:cBhvr>
                                      <p:tavLst>
                                        <p:tav tm="0">
                                          <p:val>
                                            <p:strVal val="ppt_x"/>
                                          </p:val>
                                        </p:tav>
                                        <p:tav tm="100000">
                                          <p:val>
                                            <p:strVal val="ppt_x-.2"/>
                                          </p:val>
                                        </p:tav>
                                      </p:tavLst>
                                    </p:anim>
                                    <p:anim calcmode="lin" valueType="num">
                                      <p:cBhvr>
                                        <p:cTn id="59" dur="1000"/>
                                        <p:tgtEl>
                                          <p:spTgt spid="413700"/>
                                        </p:tgtEl>
                                        <p:attrNameLst>
                                          <p:attrName>ppt_y</p:attrName>
                                        </p:attrNameLst>
                                      </p:cBhvr>
                                      <p:tavLst>
                                        <p:tav tm="0">
                                          <p:val>
                                            <p:strVal val="ppt_y"/>
                                          </p:val>
                                        </p:tav>
                                        <p:tav tm="100000">
                                          <p:val>
                                            <p:strVal val="ppt_y"/>
                                          </p:val>
                                        </p:tav>
                                      </p:tavLst>
                                    </p:anim>
                                    <p:animEffect transition="out" filter="fade">
                                      <p:cBhvr>
                                        <p:cTn id="60" dur="1000"/>
                                        <p:tgtEl>
                                          <p:spTgt spid="413700"/>
                                        </p:tgtEl>
                                      </p:cBhvr>
                                    </p:animEffect>
                                    <p:set>
                                      <p:cBhvr>
                                        <p:cTn id="61" dur="1" fill="hold">
                                          <p:stCondLst>
                                            <p:cond delay="999"/>
                                          </p:stCondLst>
                                        </p:cTn>
                                        <p:tgtEl>
                                          <p:spTgt spid="413700"/>
                                        </p:tgtEl>
                                        <p:attrNameLst>
                                          <p:attrName>style.visibility</p:attrName>
                                        </p:attrNameLst>
                                      </p:cBhvr>
                                      <p:to>
                                        <p:strVal val="hidden"/>
                                      </p:to>
                                    </p:set>
                                  </p:childTnLst>
                                </p:cTn>
                              </p:par>
                            </p:childTnLst>
                          </p:cTn>
                        </p:par>
                        <p:par>
                          <p:cTn id="62" fill="hold" nodeType="afterGroup">
                            <p:stCondLst>
                              <p:cond delay="33900"/>
                            </p:stCondLst>
                            <p:childTnLst>
                              <p:par>
                                <p:cTn id="63" presetID="2" presetClass="entr" presetSubtype="4" fill="hold" nodeType="afterEffect">
                                  <p:stCondLst>
                                    <p:cond delay="0"/>
                                  </p:stCondLst>
                                  <p:childTnLst>
                                    <p:set>
                                      <p:cBhvr>
                                        <p:cTn id="64" dur="1" fill="hold">
                                          <p:stCondLst>
                                            <p:cond delay="0"/>
                                          </p:stCondLst>
                                        </p:cTn>
                                        <p:tgtEl>
                                          <p:spTgt spid="413701"/>
                                        </p:tgtEl>
                                        <p:attrNameLst>
                                          <p:attrName>style.visibility</p:attrName>
                                        </p:attrNameLst>
                                      </p:cBhvr>
                                      <p:to>
                                        <p:strVal val="visible"/>
                                      </p:to>
                                    </p:set>
                                    <p:anim calcmode="lin" valueType="num">
                                      <p:cBhvr additive="base">
                                        <p:cTn id="65" dur="1000" fill="hold"/>
                                        <p:tgtEl>
                                          <p:spTgt spid="413701"/>
                                        </p:tgtEl>
                                        <p:attrNameLst>
                                          <p:attrName>ppt_x</p:attrName>
                                        </p:attrNameLst>
                                      </p:cBhvr>
                                      <p:tavLst>
                                        <p:tav tm="0">
                                          <p:val>
                                            <p:strVal val="#ppt_x"/>
                                          </p:val>
                                        </p:tav>
                                        <p:tav tm="100000">
                                          <p:val>
                                            <p:strVal val="#ppt_x"/>
                                          </p:val>
                                        </p:tav>
                                      </p:tavLst>
                                    </p:anim>
                                    <p:anim calcmode="lin" valueType="num">
                                      <p:cBhvr additive="base">
                                        <p:cTn id="66" dur="1000" fill="hold"/>
                                        <p:tgtEl>
                                          <p:spTgt spid="413701"/>
                                        </p:tgtEl>
                                        <p:attrNameLst>
                                          <p:attrName>ppt_y</p:attrName>
                                        </p:attrNameLst>
                                      </p:cBhvr>
                                      <p:tavLst>
                                        <p:tav tm="0">
                                          <p:val>
                                            <p:strVal val="1+#ppt_h/2"/>
                                          </p:val>
                                        </p:tav>
                                        <p:tav tm="100000">
                                          <p:val>
                                            <p:strVal val="#ppt_y"/>
                                          </p:val>
                                        </p:tav>
                                      </p:tavLst>
                                    </p:anim>
                                  </p:childTnLst>
                                </p:cTn>
                              </p:par>
                            </p:childTnLst>
                          </p:cTn>
                        </p:par>
                        <p:par>
                          <p:cTn id="67" fill="hold" nodeType="afterGroup">
                            <p:stCondLst>
                              <p:cond delay="34900"/>
                            </p:stCondLst>
                            <p:childTnLst>
                              <p:par>
                                <p:cTn id="68" presetID="29" presetClass="exit" presetSubtype="0" fill="hold" nodeType="afterEffect">
                                  <p:stCondLst>
                                    <p:cond delay="0"/>
                                  </p:stCondLst>
                                  <p:childTnLst>
                                    <p:anim calcmode="lin" valueType="num">
                                      <p:cBhvr>
                                        <p:cTn id="69" dur="1000"/>
                                        <p:tgtEl>
                                          <p:spTgt spid="413701"/>
                                        </p:tgtEl>
                                        <p:attrNameLst>
                                          <p:attrName>ppt_x</p:attrName>
                                        </p:attrNameLst>
                                      </p:cBhvr>
                                      <p:tavLst>
                                        <p:tav tm="0">
                                          <p:val>
                                            <p:strVal val="ppt_x"/>
                                          </p:val>
                                        </p:tav>
                                        <p:tav tm="100000">
                                          <p:val>
                                            <p:strVal val="ppt_x-.2"/>
                                          </p:val>
                                        </p:tav>
                                      </p:tavLst>
                                    </p:anim>
                                    <p:anim calcmode="lin" valueType="num">
                                      <p:cBhvr>
                                        <p:cTn id="70" dur="1000"/>
                                        <p:tgtEl>
                                          <p:spTgt spid="413701"/>
                                        </p:tgtEl>
                                        <p:attrNameLst>
                                          <p:attrName>ppt_y</p:attrName>
                                        </p:attrNameLst>
                                      </p:cBhvr>
                                      <p:tavLst>
                                        <p:tav tm="0">
                                          <p:val>
                                            <p:strVal val="ppt_y"/>
                                          </p:val>
                                        </p:tav>
                                        <p:tav tm="100000">
                                          <p:val>
                                            <p:strVal val="ppt_y"/>
                                          </p:val>
                                        </p:tav>
                                      </p:tavLst>
                                    </p:anim>
                                    <p:animEffect transition="out" filter="fade">
                                      <p:cBhvr>
                                        <p:cTn id="71" dur="1000"/>
                                        <p:tgtEl>
                                          <p:spTgt spid="413701"/>
                                        </p:tgtEl>
                                      </p:cBhvr>
                                    </p:animEffect>
                                    <p:set>
                                      <p:cBhvr>
                                        <p:cTn id="72" dur="1" fill="hold">
                                          <p:stCondLst>
                                            <p:cond delay="999"/>
                                          </p:stCondLst>
                                        </p:cTn>
                                        <p:tgtEl>
                                          <p:spTgt spid="413701"/>
                                        </p:tgtEl>
                                        <p:attrNameLst>
                                          <p:attrName>style.visibility</p:attrName>
                                        </p:attrNameLst>
                                      </p:cBhvr>
                                      <p:to>
                                        <p:strVal val="hidden"/>
                                      </p:to>
                                    </p:set>
                                  </p:childTnLst>
                                </p:cTn>
                              </p:par>
                            </p:childTnLst>
                          </p:cTn>
                        </p:par>
                        <p:par>
                          <p:cTn id="73" fill="hold" nodeType="afterGroup">
                            <p:stCondLst>
                              <p:cond delay="35900"/>
                            </p:stCondLst>
                            <p:childTnLst>
                              <p:par>
                                <p:cTn id="74" presetID="2" presetClass="entr" presetSubtype="1" fill="hold" nodeType="afterEffect">
                                  <p:stCondLst>
                                    <p:cond delay="0"/>
                                  </p:stCondLst>
                                  <p:childTnLst>
                                    <p:set>
                                      <p:cBhvr>
                                        <p:cTn id="75" dur="1" fill="hold">
                                          <p:stCondLst>
                                            <p:cond delay="0"/>
                                          </p:stCondLst>
                                        </p:cTn>
                                        <p:tgtEl>
                                          <p:spTgt spid="413703"/>
                                        </p:tgtEl>
                                        <p:attrNameLst>
                                          <p:attrName>style.visibility</p:attrName>
                                        </p:attrNameLst>
                                      </p:cBhvr>
                                      <p:to>
                                        <p:strVal val="visible"/>
                                      </p:to>
                                    </p:set>
                                    <p:anim calcmode="lin" valueType="num">
                                      <p:cBhvr additive="base">
                                        <p:cTn id="76" dur="500" fill="hold"/>
                                        <p:tgtEl>
                                          <p:spTgt spid="413703"/>
                                        </p:tgtEl>
                                        <p:attrNameLst>
                                          <p:attrName>ppt_x</p:attrName>
                                        </p:attrNameLst>
                                      </p:cBhvr>
                                      <p:tavLst>
                                        <p:tav tm="0">
                                          <p:val>
                                            <p:strVal val="#ppt_x"/>
                                          </p:val>
                                        </p:tav>
                                        <p:tav tm="100000">
                                          <p:val>
                                            <p:strVal val="#ppt_x"/>
                                          </p:val>
                                        </p:tav>
                                      </p:tavLst>
                                    </p:anim>
                                    <p:anim calcmode="lin" valueType="num">
                                      <p:cBhvr additive="base">
                                        <p:cTn id="77" dur="500" fill="hold"/>
                                        <p:tgtEl>
                                          <p:spTgt spid="413703"/>
                                        </p:tgtEl>
                                        <p:attrNameLst>
                                          <p:attrName>ppt_y</p:attrName>
                                        </p:attrNameLst>
                                      </p:cBhvr>
                                      <p:tavLst>
                                        <p:tav tm="0">
                                          <p:val>
                                            <p:strVal val="0-#ppt_h/2"/>
                                          </p:val>
                                        </p:tav>
                                        <p:tav tm="100000">
                                          <p:val>
                                            <p:strVal val="#ppt_y"/>
                                          </p:val>
                                        </p:tav>
                                      </p:tavLst>
                                    </p:anim>
                                  </p:childTnLst>
                                </p:cTn>
                              </p:par>
                            </p:childTnLst>
                          </p:cTn>
                        </p:par>
                        <p:par>
                          <p:cTn id="78" fill="hold" nodeType="afterGroup">
                            <p:stCondLst>
                              <p:cond delay="36400"/>
                            </p:stCondLst>
                            <p:childTnLst>
                              <p:par>
                                <p:cTn id="79" presetID="7" presetClass="emph" presetSubtype="2" fill="hold" nodeType="afterEffect">
                                  <p:stCondLst>
                                    <p:cond delay="0"/>
                                  </p:stCondLst>
                                  <p:childTnLst>
                                    <p:animClr clrSpc="rgb" dir="cw">
                                      <p:cBhvr>
                                        <p:cTn id="80" dur="2000" fill="hold"/>
                                        <p:tgtEl>
                                          <p:spTgt spid="413703"/>
                                        </p:tgtEl>
                                        <p:attrNameLst>
                                          <p:attrName>stroke.color</p:attrName>
                                        </p:attrNameLst>
                                      </p:cBhvr>
                                      <p:to>
                                        <a:srgbClr val="FF0000"/>
                                      </p:to>
                                    </p:animClr>
                                    <p:set>
                                      <p:cBhvr>
                                        <p:cTn id="81" dur="2000" fill="hold"/>
                                        <p:tgtEl>
                                          <p:spTgt spid="413703"/>
                                        </p:tgtEl>
                                        <p:attrNameLst>
                                          <p:attrName>stroke.on</p:attrName>
                                        </p:attrNameLst>
                                      </p:cBhvr>
                                      <p:to>
                                        <p:strVal val="true"/>
                                      </p:to>
                                    </p:set>
                                  </p:childTnLst>
                                </p:cTn>
                              </p:par>
                            </p:childTnLst>
                          </p:cTn>
                        </p:par>
                        <p:par>
                          <p:cTn id="82" fill="hold" nodeType="afterGroup">
                            <p:stCondLst>
                              <p:cond delay="38400"/>
                            </p:stCondLst>
                            <p:childTnLst>
                              <p:par>
                                <p:cTn id="83" presetID="29" presetClass="exit" presetSubtype="0" fill="hold" nodeType="afterEffect">
                                  <p:stCondLst>
                                    <p:cond delay="0"/>
                                  </p:stCondLst>
                                  <p:childTnLst>
                                    <p:anim calcmode="lin" valueType="num">
                                      <p:cBhvr>
                                        <p:cTn id="84" dur="1000"/>
                                        <p:tgtEl>
                                          <p:spTgt spid="413703"/>
                                        </p:tgtEl>
                                        <p:attrNameLst>
                                          <p:attrName>ppt_x</p:attrName>
                                        </p:attrNameLst>
                                      </p:cBhvr>
                                      <p:tavLst>
                                        <p:tav tm="0">
                                          <p:val>
                                            <p:strVal val="ppt_x"/>
                                          </p:val>
                                        </p:tav>
                                        <p:tav tm="100000">
                                          <p:val>
                                            <p:strVal val="ppt_x-.2"/>
                                          </p:val>
                                        </p:tav>
                                      </p:tavLst>
                                    </p:anim>
                                    <p:anim calcmode="lin" valueType="num">
                                      <p:cBhvr>
                                        <p:cTn id="85" dur="1000"/>
                                        <p:tgtEl>
                                          <p:spTgt spid="413703"/>
                                        </p:tgtEl>
                                        <p:attrNameLst>
                                          <p:attrName>ppt_y</p:attrName>
                                        </p:attrNameLst>
                                      </p:cBhvr>
                                      <p:tavLst>
                                        <p:tav tm="0">
                                          <p:val>
                                            <p:strVal val="ppt_y"/>
                                          </p:val>
                                        </p:tav>
                                        <p:tav tm="100000">
                                          <p:val>
                                            <p:strVal val="ppt_y"/>
                                          </p:val>
                                        </p:tav>
                                      </p:tavLst>
                                    </p:anim>
                                    <p:animEffect transition="out" filter="fade">
                                      <p:cBhvr>
                                        <p:cTn id="86" dur="1000"/>
                                        <p:tgtEl>
                                          <p:spTgt spid="413703"/>
                                        </p:tgtEl>
                                      </p:cBhvr>
                                    </p:animEffect>
                                    <p:set>
                                      <p:cBhvr>
                                        <p:cTn id="87" dur="1" fill="hold">
                                          <p:stCondLst>
                                            <p:cond delay="999"/>
                                          </p:stCondLst>
                                        </p:cTn>
                                        <p:tgtEl>
                                          <p:spTgt spid="4137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7731" name="Rectangle 3"/>
          <p:cNvSpPr>
            <a:spLocks noGrp="1" noChangeArrowheads="1"/>
          </p:cNvSpPr>
          <p:nvPr>
            <p:ph type="body" idx="1"/>
          </p:nvPr>
        </p:nvSpPr>
        <p:spPr>
          <a:xfrm>
            <a:off x="323850" y="333375"/>
            <a:ext cx="8229600" cy="5832475"/>
          </a:xfrm>
        </p:spPr>
        <p:txBody>
          <a:bodyPr/>
          <a:lstStyle/>
          <a:p>
            <a:r>
              <a:rPr lang="ru-RU" altLang="ru-RU" sz="1800"/>
              <a:t>Летом 1942 г.</a:t>
            </a:r>
            <a:r>
              <a:rPr lang="ru-RU" altLang="ru-RU" sz="1600"/>
              <a:t> Дивизия Белобородова в составе 38-й армии генерала К.С.Масколенко участвует в тяжелых оборонительных боях на юго-западном направлении у населенного пункта Гусинка станции Двуречная гвардейцы генерала Белобородова показали непоколебимую стойкость и отвагу. Закаленные в боях под Москвой, они не уступали врагу ни одног метра советской земли без жестокого кровопролитного боя.</a:t>
            </a:r>
          </a:p>
          <a:p>
            <a:r>
              <a:rPr lang="ru-RU" altLang="ru-RU" sz="1600"/>
              <a:t>Ставка Верховного главнокомандования назначает Белобородова командиром –го гвардейского корпуса. Это назначение было признанием военных и организаторских способностей талантливого командира. Армия </a:t>
            </a:r>
            <a:r>
              <a:rPr lang="ru-RU" altLang="ru-RU" sz="1800"/>
              <a:t>генерала- полковника (с 9 мая 1945 г.)</a:t>
            </a:r>
            <a:r>
              <a:rPr lang="ru-RU" altLang="ru-RU" sz="1600"/>
              <a:t> одержала множество побед, первыми вступили на улицы Кенигсберга, освободили 11 крупных городов Белоруссии, Литвы и Латвии, свыше 400 населенных пунктов пройдя с боями боле 500 км. Войска армии уничтожили 37300 немецких солдат и офицеров, 12800 взяли в плен. Шесть раз упоминалась армия Белобородова в приказах Верховного Главнокомандующего, шесть раз Москва салютовала ее вонам, одержавшим победы. Она захватила богатые трофеи. В этих боях воины армии проявили образцы мужества и героизма, 51-му воину было присвоено звание Героя Советского Союза.</a:t>
            </a:r>
          </a:p>
          <a:p>
            <a:r>
              <a:rPr lang="ru-RU" altLang="ru-RU" sz="1600"/>
              <a:t>Жизнь и деятельность генерала-иркутянина это достойный пример для подражания. Своей бескорыстной, самоотверженной службе народу, Родине  он снискал благодарность, почет и уважение потомков.  </a:t>
            </a:r>
          </a:p>
        </p:txBody>
      </p:sp>
      <p:pic>
        <p:nvPicPr>
          <p:cNvPr id="457734" name="Picture 6" descr="1941_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13" y="476250"/>
            <a:ext cx="4587875" cy="6192838"/>
          </a:xfrm>
          <a:prstGeom prst="rect">
            <a:avLst/>
          </a:prstGeom>
          <a:noFill/>
          <a:extLst>
            <a:ext uri="{909E8E84-426E-40DD-AFC4-6F175D3DCCD1}">
              <a14:hiddenFill xmlns:a14="http://schemas.microsoft.com/office/drawing/2010/main">
                <a:solidFill>
                  <a:srgbClr val="FFFFFF"/>
                </a:solidFill>
              </a14:hiddenFill>
            </a:ext>
          </a:extLst>
        </p:spPr>
      </p:pic>
      <p:pic>
        <p:nvPicPr>
          <p:cNvPr id="457733" name="Picture 5" descr="1945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08050"/>
            <a:ext cx="4032250" cy="2822575"/>
          </a:xfrm>
          <a:prstGeom prst="rect">
            <a:avLst/>
          </a:prstGeom>
          <a:noFill/>
          <a:extLst>
            <a:ext uri="{909E8E84-426E-40DD-AFC4-6F175D3DCCD1}">
              <a14:hiddenFill xmlns:a14="http://schemas.microsoft.com/office/drawing/2010/main">
                <a:solidFill>
                  <a:srgbClr val="FFFFFF"/>
                </a:solidFill>
              </a14:hiddenFill>
            </a:ext>
          </a:extLst>
        </p:spPr>
      </p:pic>
      <p:pic>
        <p:nvPicPr>
          <p:cNvPr id="457735" name="Picture 7" descr="1945_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557338"/>
            <a:ext cx="4352925" cy="3857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200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iterate type="wd">
                                    <p:tmPct val="10000"/>
                                  </p:iterate>
                                  <p:childTnLst>
                                    <p:set>
                                      <p:cBhvr>
                                        <p:cTn id="6" dur="1" fill="hold">
                                          <p:stCondLst>
                                            <p:cond delay="0"/>
                                          </p:stCondLst>
                                        </p:cTn>
                                        <p:tgtEl>
                                          <p:spTgt spid="457731">
                                            <p:txEl>
                                              <p:pRg st="0" end="0"/>
                                            </p:txEl>
                                          </p:spTgt>
                                        </p:tgtEl>
                                        <p:attrNameLst>
                                          <p:attrName>style.visibility</p:attrName>
                                        </p:attrNameLst>
                                      </p:cBhvr>
                                      <p:to>
                                        <p:strVal val="visible"/>
                                      </p:to>
                                    </p:set>
                                    <p:animEffect transition="in" filter="fade">
                                      <p:cBhvr>
                                        <p:cTn id="7" dur="1000">
                                          <p:stCondLst>
                                            <p:cond delay="0"/>
                                          </p:stCondLst>
                                        </p:cTn>
                                        <p:tgtEl>
                                          <p:spTgt spid="457731">
                                            <p:txEl>
                                              <p:pRg st="0" end="0"/>
                                            </p:txEl>
                                          </p:spTgt>
                                        </p:tgtEl>
                                      </p:cBhvr>
                                    </p:animEffect>
                                  </p:childTnLst>
                                </p:cTn>
                              </p:par>
                            </p:childTnLst>
                          </p:cTn>
                        </p:par>
                        <p:par>
                          <p:cTn id="8" fill="hold" nodeType="afterGroup">
                            <p:stCondLst>
                              <p:cond delay="6900"/>
                            </p:stCondLst>
                            <p:childTnLst>
                              <p:par>
                                <p:cTn id="9" presetID="10" presetClass="entr" presetSubtype="0" fill="hold" grpId="0" nodeType="afterEffect">
                                  <p:stCondLst>
                                    <p:cond delay="500"/>
                                  </p:stCondLst>
                                  <p:iterate type="wd">
                                    <p:tmPct val="10000"/>
                                  </p:iterate>
                                  <p:childTnLst>
                                    <p:set>
                                      <p:cBhvr>
                                        <p:cTn id="10" dur="1" fill="hold">
                                          <p:stCondLst>
                                            <p:cond delay="0"/>
                                          </p:stCondLst>
                                        </p:cTn>
                                        <p:tgtEl>
                                          <p:spTgt spid="457731">
                                            <p:txEl>
                                              <p:pRg st="1" end="1"/>
                                            </p:txEl>
                                          </p:spTgt>
                                        </p:tgtEl>
                                        <p:attrNameLst>
                                          <p:attrName>style.visibility</p:attrName>
                                        </p:attrNameLst>
                                      </p:cBhvr>
                                      <p:to>
                                        <p:strVal val="visible"/>
                                      </p:to>
                                    </p:set>
                                    <p:animEffect transition="in" filter="fade">
                                      <p:cBhvr>
                                        <p:cTn id="11" dur="1000">
                                          <p:stCondLst>
                                            <p:cond delay="0"/>
                                          </p:stCondLst>
                                        </p:cTn>
                                        <p:tgtEl>
                                          <p:spTgt spid="457731">
                                            <p:txEl>
                                              <p:pRg st="1" end="1"/>
                                            </p:txEl>
                                          </p:spTgt>
                                        </p:tgtEl>
                                      </p:cBhvr>
                                    </p:animEffect>
                                  </p:childTnLst>
                                </p:cTn>
                              </p:par>
                            </p:childTnLst>
                          </p:cTn>
                        </p:par>
                        <p:par>
                          <p:cTn id="12" fill="hold" nodeType="afterGroup">
                            <p:stCondLst>
                              <p:cond delay="20500"/>
                            </p:stCondLst>
                            <p:childTnLst>
                              <p:par>
                                <p:cTn id="13" presetID="10" presetClass="entr" presetSubtype="0" fill="hold" grpId="0" nodeType="afterEffect">
                                  <p:stCondLst>
                                    <p:cond delay="500"/>
                                  </p:stCondLst>
                                  <p:iterate type="wd">
                                    <p:tmPct val="10000"/>
                                  </p:iterate>
                                  <p:childTnLst>
                                    <p:set>
                                      <p:cBhvr>
                                        <p:cTn id="14" dur="1" fill="hold">
                                          <p:stCondLst>
                                            <p:cond delay="0"/>
                                          </p:stCondLst>
                                        </p:cTn>
                                        <p:tgtEl>
                                          <p:spTgt spid="457731">
                                            <p:txEl>
                                              <p:pRg st="2" end="2"/>
                                            </p:txEl>
                                          </p:spTgt>
                                        </p:tgtEl>
                                        <p:attrNameLst>
                                          <p:attrName>style.visibility</p:attrName>
                                        </p:attrNameLst>
                                      </p:cBhvr>
                                      <p:to>
                                        <p:strVal val="visible"/>
                                      </p:to>
                                    </p:set>
                                    <p:animEffect transition="in" filter="fade">
                                      <p:cBhvr>
                                        <p:cTn id="15" dur="1000">
                                          <p:stCondLst>
                                            <p:cond delay="0"/>
                                          </p:stCondLst>
                                        </p:cTn>
                                        <p:tgtEl>
                                          <p:spTgt spid="457731">
                                            <p:txEl>
                                              <p:pRg st="2" end="2"/>
                                            </p:txEl>
                                          </p:spTgt>
                                        </p:tgtEl>
                                      </p:cBhvr>
                                    </p:animEffect>
                                  </p:childTnLst>
                                </p:cTn>
                              </p:par>
                            </p:childTnLst>
                          </p:cTn>
                        </p:par>
                        <p:par>
                          <p:cTn id="16" fill="hold" nodeType="afterGroup">
                            <p:stCondLst>
                              <p:cond delay="24700"/>
                            </p:stCondLst>
                            <p:childTnLst>
                              <p:par>
                                <p:cTn id="17" presetID="2" presetClass="entr" presetSubtype="6" fill="hold" nodeType="afterEffect">
                                  <p:stCondLst>
                                    <p:cond delay="0"/>
                                  </p:stCondLst>
                                  <p:childTnLst>
                                    <p:set>
                                      <p:cBhvr>
                                        <p:cTn id="18" dur="1" fill="hold">
                                          <p:stCondLst>
                                            <p:cond delay="0"/>
                                          </p:stCondLst>
                                        </p:cTn>
                                        <p:tgtEl>
                                          <p:spTgt spid="457733"/>
                                        </p:tgtEl>
                                        <p:attrNameLst>
                                          <p:attrName>style.visibility</p:attrName>
                                        </p:attrNameLst>
                                      </p:cBhvr>
                                      <p:to>
                                        <p:strVal val="visible"/>
                                      </p:to>
                                    </p:set>
                                    <p:anim calcmode="lin" valueType="num">
                                      <p:cBhvr additive="base">
                                        <p:cTn id="19" dur="1000" fill="hold"/>
                                        <p:tgtEl>
                                          <p:spTgt spid="457733"/>
                                        </p:tgtEl>
                                        <p:attrNameLst>
                                          <p:attrName>ppt_x</p:attrName>
                                        </p:attrNameLst>
                                      </p:cBhvr>
                                      <p:tavLst>
                                        <p:tav tm="0">
                                          <p:val>
                                            <p:strVal val="1+#ppt_w/2"/>
                                          </p:val>
                                        </p:tav>
                                        <p:tav tm="100000">
                                          <p:val>
                                            <p:strVal val="#ppt_x"/>
                                          </p:val>
                                        </p:tav>
                                      </p:tavLst>
                                    </p:anim>
                                    <p:anim calcmode="lin" valueType="num">
                                      <p:cBhvr additive="base">
                                        <p:cTn id="20" dur="1000" fill="hold"/>
                                        <p:tgtEl>
                                          <p:spTgt spid="457733"/>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5700"/>
                            </p:stCondLst>
                            <p:childTnLst>
                              <p:par>
                                <p:cTn id="22" presetID="7" presetClass="emph" presetSubtype="2" fill="hold" nodeType="afterEffect">
                                  <p:stCondLst>
                                    <p:cond delay="0"/>
                                  </p:stCondLst>
                                  <p:childTnLst>
                                    <p:animClr clrSpc="rgb" dir="cw">
                                      <p:cBhvr>
                                        <p:cTn id="23" dur="2000" fill="hold"/>
                                        <p:tgtEl>
                                          <p:spTgt spid="457733"/>
                                        </p:tgtEl>
                                        <p:attrNameLst>
                                          <p:attrName>stroke.color</p:attrName>
                                        </p:attrNameLst>
                                      </p:cBhvr>
                                      <p:to>
                                        <a:srgbClr val="000066"/>
                                      </p:to>
                                    </p:animClr>
                                    <p:set>
                                      <p:cBhvr>
                                        <p:cTn id="24" dur="2000" fill="hold"/>
                                        <p:tgtEl>
                                          <p:spTgt spid="457733"/>
                                        </p:tgtEl>
                                        <p:attrNameLst>
                                          <p:attrName>stroke.on</p:attrName>
                                        </p:attrNameLst>
                                      </p:cBhvr>
                                      <p:to>
                                        <p:strVal val="true"/>
                                      </p:to>
                                    </p:set>
                                  </p:childTnLst>
                                </p:cTn>
                              </p:par>
                            </p:childTnLst>
                          </p:cTn>
                        </p:par>
                        <p:par>
                          <p:cTn id="25" fill="hold" nodeType="afterGroup">
                            <p:stCondLst>
                              <p:cond delay="27700"/>
                            </p:stCondLst>
                            <p:childTnLst>
                              <p:par>
                                <p:cTn id="26" presetID="30" presetClass="exit" presetSubtype="0" fill="hold" nodeType="afterEffect">
                                  <p:stCondLst>
                                    <p:cond delay="0"/>
                                  </p:stCondLst>
                                  <p:childTnLst>
                                    <p:animEffect transition="out" filter="fade">
                                      <p:cBhvr>
                                        <p:cTn id="27" dur="800" accel="100000">
                                          <p:stCondLst>
                                            <p:cond delay="200"/>
                                          </p:stCondLst>
                                        </p:cTn>
                                        <p:tgtEl>
                                          <p:spTgt spid="457733"/>
                                        </p:tgtEl>
                                      </p:cBhvr>
                                    </p:animEffect>
                                    <p:anim calcmode="lin" valueType="num">
                                      <p:cBhvr>
                                        <p:cTn id="28" dur="800" accel="100000">
                                          <p:stCondLst>
                                            <p:cond delay="200"/>
                                          </p:stCondLst>
                                        </p:cTn>
                                        <p:tgtEl>
                                          <p:spTgt spid="457733"/>
                                        </p:tgtEl>
                                        <p:attrNameLst>
                                          <p:attrName>style.rotation</p:attrName>
                                        </p:attrNameLst>
                                      </p:cBhvr>
                                      <p:tavLst>
                                        <p:tav tm="0">
                                          <p:val>
                                            <p:fltVal val="0"/>
                                          </p:val>
                                        </p:tav>
                                        <p:tav tm="100000">
                                          <p:val>
                                            <p:fltVal val="-90"/>
                                          </p:val>
                                        </p:tav>
                                      </p:tavLst>
                                    </p:anim>
                                    <p:anim calcmode="lin" valueType="num">
                                      <p:cBhvr>
                                        <p:cTn id="29" dur="200" decel="100000"/>
                                        <p:tgtEl>
                                          <p:spTgt spid="457733"/>
                                        </p:tgtEl>
                                        <p:attrNameLst>
                                          <p:attrName>ppt_x</p:attrName>
                                        </p:attrNameLst>
                                      </p:cBhvr>
                                      <p:tavLst>
                                        <p:tav tm="0">
                                          <p:val>
                                            <p:strVal val="ppt_x"/>
                                          </p:val>
                                        </p:tav>
                                        <p:tav tm="100000">
                                          <p:val>
                                            <p:strVal val="ppt_x-0.05"/>
                                          </p:val>
                                        </p:tav>
                                      </p:tavLst>
                                    </p:anim>
                                    <p:anim calcmode="lin" valueType="num">
                                      <p:cBhvr>
                                        <p:cTn id="30" dur="200" decel="100000"/>
                                        <p:tgtEl>
                                          <p:spTgt spid="457733"/>
                                        </p:tgtEl>
                                        <p:attrNameLst>
                                          <p:attrName>ppt_y</p:attrName>
                                        </p:attrNameLst>
                                      </p:cBhvr>
                                      <p:tavLst>
                                        <p:tav tm="0">
                                          <p:val>
                                            <p:strVal val="ppt_y"/>
                                          </p:val>
                                        </p:tav>
                                        <p:tav tm="100000">
                                          <p:val>
                                            <p:strVal val="ppt_y+0.1"/>
                                          </p:val>
                                        </p:tav>
                                      </p:tavLst>
                                    </p:anim>
                                    <p:anim calcmode="lin" valueType="num">
                                      <p:cBhvr>
                                        <p:cTn id="31" dur="800" accel="100000">
                                          <p:stCondLst>
                                            <p:cond delay="200"/>
                                          </p:stCondLst>
                                        </p:cTn>
                                        <p:tgtEl>
                                          <p:spTgt spid="457733"/>
                                        </p:tgtEl>
                                        <p:attrNameLst>
                                          <p:attrName>ppt_x</p:attrName>
                                        </p:attrNameLst>
                                      </p:cBhvr>
                                      <p:tavLst>
                                        <p:tav tm="0">
                                          <p:val>
                                            <p:strVal val="ppt_x"/>
                                          </p:val>
                                        </p:tav>
                                        <p:tav tm="100000">
                                          <p:val>
                                            <p:strVal val="ppt_x+0.4+0.05"/>
                                          </p:val>
                                        </p:tav>
                                      </p:tavLst>
                                    </p:anim>
                                    <p:anim calcmode="lin" valueType="num">
                                      <p:cBhvr>
                                        <p:cTn id="32" dur="800" accel="100000">
                                          <p:stCondLst>
                                            <p:cond delay="200"/>
                                          </p:stCondLst>
                                        </p:cTn>
                                        <p:tgtEl>
                                          <p:spTgt spid="457733"/>
                                        </p:tgtEl>
                                        <p:attrNameLst>
                                          <p:attrName>ppt_y</p:attrName>
                                        </p:attrNameLst>
                                      </p:cBhvr>
                                      <p:tavLst>
                                        <p:tav tm="0">
                                          <p:val>
                                            <p:strVal val="ppt_y"/>
                                          </p:val>
                                        </p:tav>
                                        <p:tav tm="100000">
                                          <p:val>
                                            <p:strVal val="ppt_y-0.4-0.1"/>
                                          </p:val>
                                        </p:tav>
                                      </p:tavLst>
                                    </p:anim>
                                    <p:set>
                                      <p:cBhvr>
                                        <p:cTn id="33" dur="1" fill="hold">
                                          <p:stCondLst>
                                            <p:cond delay="999"/>
                                          </p:stCondLst>
                                        </p:cTn>
                                        <p:tgtEl>
                                          <p:spTgt spid="457733"/>
                                        </p:tgtEl>
                                        <p:attrNameLst>
                                          <p:attrName>style.visibility</p:attrName>
                                        </p:attrNameLst>
                                      </p:cBhvr>
                                      <p:to>
                                        <p:strVal val="hidden"/>
                                      </p:to>
                                    </p:set>
                                  </p:childTnLst>
                                </p:cTn>
                              </p:par>
                            </p:childTnLst>
                          </p:cTn>
                        </p:par>
                        <p:par>
                          <p:cTn id="34" fill="hold" nodeType="afterGroup">
                            <p:stCondLst>
                              <p:cond delay="28700"/>
                            </p:stCondLst>
                            <p:childTnLst>
                              <p:par>
                                <p:cTn id="35" presetID="2" presetClass="entr" presetSubtype="6" fill="hold" nodeType="afterEffect">
                                  <p:stCondLst>
                                    <p:cond delay="1000"/>
                                  </p:stCondLst>
                                  <p:childTnLst>
                                    <p:set>
                                      <p:cBhvr>
                                        <p:cTn id="36" dur="1" fill="hold">
                                          <p:stCondLst>
                                            <p:cond delay="0"/>
                                          </p:stCondLst>
                                        </p:cTn>
                                        <p:tgtEl>
                                          <p:spTgt spid="457734"/>
                                        </p:tgtEl>
                                        <p:attrNameLst>
                                          <p:attrName>style.visibility</p:attrName>
                                        </p:attrNameLst>
                                      </p:cBhvr>
                                      <p:to>
                                        <p:strVal val="visible"/>
                                      </p:to>
                                    </p:set>
                                    <p:anim calcmode="lin" valueType="num">
                                      <p:cBhvr additive="base">
                                        <p:cTn id="37" dur="500" fill="hold"/>
                                        <p:tgtEl>
                                          <p:spTgt spid="457734"/>
                                        </p:tgtEl>
                                        <p:attrNameLst>
                                          <p:attrName>ppt_x</p:attrName>
                                        </p:attrNameLst>
                                      </p:cBhvr>
                                      <p:tavLst>
                                        <p:tav tm="0">
                                          <p:val>
                                            <p:strVal val="1+#ppt_w/2"/>
                                          </p:val>
                                        </p:tav>
                                        <p:tav tm="100000">
                                          <p:val>
                                            <p:strVal val="#ppt_x"/>
                                          </p:val>
                                        </p:tav>
                                      </p:tavLst>
                                    </p:anim>
                                    <p:anim calcmode="lin" valueType="num">
                                      <p:cBhvr additive="base">
                                        <p:cTn id="38" dur="500" fill="hold"/>
                                        <p:tgtEl>
                                          <p:spTgt spid="457734"/>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0200"/>
                            </p:stCondLst>
                            <p:childTnLst>
                              <p:par>
                                <p:cTn id="40" presetID="30" presetClass="exit" presetSubtype="0" fill="hold" nodeType="afterEffect">
                                  <p:stCondLst>
                                    <p:cond delay="1000"/>
                                  </p:stCondLst>
                                  <p:childTnLst>
                                    <p:animEffect transition="out" filter="fade">
                                      <p:cBhvr>
                                        <p:cTn id="41" dur="800" accel="100000">
                                          <p:stCondLst>
                                            <p:cond delay="200"/>
                                          </p:stCondLst>
                                        </p:cTn>
                                        <p:tgtEl>
                                          <p:spTgt spid="457734"/>
                                        </p:tgtEl>
                                      </p:cBhvr>
                                    </p:animEffect>
                                    <p:anim calcmode="lin" valueType="num">
                                      <p:cBhvr>
                                        <p:cTn id="42" dur="800" accel="100000">
                                          <p:stCondLst>
                                            <p:cond delay="200"/>
                                          </p:stCondLst>
                                        </p:cTn>
                                        <p:tgtEl>
                                          <p:spTgt spid="457734"/>
                                        </p:tgtEl>
                                        <p:attrNameLst>
                                          <p:attrName>style.rotation</p:attrName>
                                        </p:attrNameLst>
                                      </p:cBhvr>
                                      <p:tavLst>
                                        <p:tav tm="0">
                                          <p:val>
                                            <p:fltVal val="0"/>
                                          </p:val>
                                        </p:tav>
                                        <p:tav tm="100000">
                                          <p:val>
                                            <p:fltVal val="-90"/>
                                          </p:val>
                                        </p:tav>
                                      </p:tavLst>
                                    </p:anim>
                                    <p:anim calcmode="lin" valueType="num">
                                      <p:cBhvr>
                                        <p:cTn id="43" dur="200" decel="100000"/>
                                        <p:tgtEl>
                                          <p:spTgt spid="457734"/>
                                        </p:tgtEl>
                                        <p:attrNameLst>
                                          <p:attrName>ppt_x</p:attrName>
                                        </p:attrNameLst>
                                      </p:cBhvr>
                                      <p:tavLst>
                                        <p:tav tm="0">
                                          <p:val>
                                            <p:strVal val="ppt_x"/>
                                          </p:val>
                                        </p:tav>
                                        <p:tav tm="100000">
                                          <p:val>
                                            <p:strVal val="ppt_x-0.05"/>
                                          </p:val>
                                        </p:tav>
                                      </p:tavLst>
                                    </p:anim>
                                    <p:anim calcmode="lin" valueType="num">
                                      <p:cBhvr>
                                        <p:cTn id="44" dur="200" decel="100000"/>
                                        <p:tgtEl>
                                          <p:spTgt spid="457734"/>
                                        </p:tgtEl>
                                        <p:attrNameLst>
                                          <p:attrName>ppt_y</p:attrName>
                                        </p:attrNameLst>
                                      </p:cBhvr>
                                      <p:tavLst>
                                        <p:tav tm="0">
                                          <p:val>
                                            <p:strVal val="ppt_y"/>
                                          </p:val>
                                        </p:tav>
                                        <p:tav tm="100000">
                                          <p:val>
                                            <p:strVal val="ppt_y+0.1"/>
                                          </p:val>
                                        </p:tav>
                                      </p:tavLst>
                                    </p:anim>
                                    <p:anim calcmode="lin" valueType="num">
                                      <p:cBhvr>
                                        <p:cTn id="45" dur="800" accel="100000">
                                          <p:stCondLst>
                                            <p:cond delay="200"/>
                                          </p:stCondLst>
                                        </p:cTn>
                                        <p:tgtEl>
                                          <p:spTgt spid="457734"/>
                                        </p:tgtEl>
                                        <p:attrNameLst>
                                          <p:attrName>ppt_x</p:attrName>
                                        </p:attrNameLst>
                                      </p:cBhvr>
                                      <p:tavLst>
                                        <p:tav tm="0">
                                          <p:val>
                                            <p:strVal val="ppt_x"/>
                                          </p:val>
                                        </p:tav>
                                        <p:tav tm="100000">
                                          <p:val>
                                            <p:strVal val="ppt_x+0.4+0.05"/>
                                          </p:val>
                                        </p:tav>
                                      </p:tavLst>
                                    </p:anim>
                                    <p:anim calcmode="lin" valueType="num">
                                      <p:cBhvr>
                                        <p:cTn id="46" dur="800" accel="100000">
                                          <p:stCondLst>
                                            <p:cond delay="200"/>
                                          </p:stCondLst>
                                        </p:cTn>
                                        <p:tgtEl>
                                          <p:spTgt spid="457734"/>
                                        </p:tgtEl>
                                        <p:attrNameLst>
                                          <p:attrName>ppt_y</p:attrName>
                                        </p:attrNameLst>
                                      </p:cBhvr>
                                      <p:tavLst>
                                        <p:tav tm="0">
                                          <p:val>
                                            <p:strVal val="ppt_y"/>
                                          </p:val>
                                        </p:tav>
                                        <p:tav tm="100000">
                                          <p:val>
                                            <p:strVal val="ppt_y-0.4-0.1"/>
                                          </p:val>
                                        </p:tav>
                                      </p:tavLst>
                                    </p:anim>
                                    <p:set>
                                      <p:cBhvr>
                                        <p:cTn id="47" dur="1" fill="hold">
                                          <p:stCondLst>
                                            <p:cond delay="999"/>
                                          </p:stCondLst>
                                        </p:cTn>
                                        <p:tgtEl>
                                          <p:spTgt spid="457734"/>
                                        </p:tgtEl>
                                        <p:attrNameLst>
                                          <p:attrName>style.visibility</p:attrName>
                                        </p:attrNameLst>
                                      </p:cBhvr>
                                      <p:to>
                                        <p:strVal val="hidden"/>
                                      </p:to>
                                    </p:set>
                                  </p:childTnLst>
                                </p:cTn>
                              </p:par>
                            </p:childTnLst>
                          </p:cTn>
                        </p:par>
                        <p:par>
                          <p:cTn id="48" fill="hold" nodeType="afterGroup">
                            <p:stCondLst>
                              <p:cond delay="32200"/>
                            </p:stCondLst>
                            <p:childTnLst>
                              <p:par>
                                <p:cTn id="49" presetID="2" presetClass="entr" presetSubtype="6" fill="hold" nodeType="afterEffect">
                                  <p:stCondLst>
                                    <p:cond delay="1000"/>
                                  </p:stCondLst>
                                  <p:childTnLst>
                                    <p:set>
                                      <p:cBhvr>
                                        <p:cTn id="50" dur="1" fill="hold">
                                          <p:stCondLst>
                                            <p:cond delay="0"/>
                                          </p:stCondLst>
                                        </p:cTn>
                                        <p:tgtEl>
                                          <p:spTgt spid="457735"/>
                                        </p:tgtEl>
                                        <p:attrNameLst>
                                          <p:attrName>style.visibility</p:attrName>
                                        </p:attrNameLst>
                                      </p:cBhvr>
                                      <p:to>
                                        <p:strVal val="visible"/>
                                      </p:to>
                                    </p:set>
                                    <p:anim calcmode="lin" valueType="num">
                                      <p:cBhvr additive="base">
                                        <p:cTn id="51" dur="1000" fill="hold"/>
                                        <p:tgtEl>
                                          <p:spTgt spid="457735"/>
                                        </p:tgtEl>
                                        <p:attrNameLst>
                                          <p:attrName>ppt_x</p:attrName>
                                        </p:attrNameLst>
                                      </p:cBhvr>
                                      <p:tavLst>
                                        <p:tav tm="0">
                                          <p:val>
                                            <p:strVal val="1+#ppt_w/2"/>
                                          </p:val>
                                        </p:tav>
                                        <p:tav tm="100000">
                                          <p:val>
                                            <p:strVal val="#ppt_x"/>
                                          </p:val>
                                        </p:tav>
                                      </p:tavLst>
                                    </p:anim>
                                    <p:anim calcmode="lin" valueType="num">
                                      <p:cBhvr additive="base">
                                        <p:cTn id="52" dur="1000" fill="hold"/>
                                        <p:tgtEl>
                                          <p:spTgt spid="457735"/>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34200"/>
                            </p:stCondLst>
                            <p:childTnLst>
                              <p:par>
                                <p:cTn id="54" presetID="7" presetClass="emph" presetSubtype="2" fill="hold" nodeType="afterEffect">
                                  <p:stCondLst>
                                    <p:cond delay="0"/>
                                  </p:stCondLst>
                                  <p:childTnLst>
                                    <p:animClr clrSpc="rgb" dir="cw">
                                      <p:cBhvr>
                                        <p:cTn id="55" dur="2000" fill="hold"/>
                                        <p:tgtEl>
                                          <p:spTgt spid="457735"/>
                                        </p:tgtEl>
                                        <p:attrNameLst>
                                          <p:attrName>stroke.color</p:attrName>
                                        </p:attrNameLst>
                                      </p:cBhvr>
                                      <p:to>
                                        <a:schemeClr val="accent2"/>
                                      </p:to>
                                    </p:animClr>
                                    <p:set>
                                      <p:cBhvr>
                                        <p:cTn id="56" dur="2000" fill="hold"/>
                                        <p:tgtEl>
                                          <p:spTgt spid="457735"/>
                                        </p:tgtEl>
                                        <p:attrNameLst>
                                          <p:attrName>stroke.on</p:attrName>
                                        </p:attrNameLst>
                                      </p:cBhvr>
                                      <p:to>
                                        <p:strVal val="true"/>
                                      </p:to>
                                    </p:set>
                                  </p:childTnLst>
                                </p:cTn>
                              </p:par>
                            </p:childTnLst>
                          </p:cTn>
                        </p:par>
                        <p:par>
                          <p:cTn id="57" fill="hold" nodeType="afterGroup">
                            <p:stCondLst>
                              <p:cond delay="36200"/>
                            </p:stCondLst>
                            <p:childTnLst>
                              <p:par>
                                <p:cTn id="58" presetID="30" presetClass="exit" presetSubtype="0" fill="hold" nodeType="afterEffect">
                                  <p:stCondLst>
                                    <p:cond delay="0"/>
                                  </p:stCondLst>
                                  <p:childTnLst>
                                    <p:animEffect transition="out" filter="fade">
                                      <p:cBhvr>
                                        <p:cTn id="59" dur="800" accel="100000">
                                          <p:stCondLst>
                                            <p:cond delay="200"/>
                                          </p:stCondLst>
                                        </p:cTn>
                                        <p:tgtEl>
                                          <p:spTgt spid="457735"/>
                                        </p:tgtEl>
                                      </p:cBhvr>
                                    </p:animEffect>
                                    <p:anim calcmode="lin" valueType="num">
                                      <p:cBhvr>
                                        <p:cTn id="60" dur="800" accel="100000">
                                          <p:stCondLst>
                                            <p:cond delay="200"/>
                                          </p:stCondLst>
                                        </p:cTn>
                                        <p:tgtEl>
                                          <p:spTgt spid="457735"/>
                                        </p:tgtEl>
                                        <p:attrNameLst>
                                          <p:attrName>style.rotation</p:attrName>
                                        </p:attrNameLst>
                                      </p:cBhvr>
                                      <p:tavLst>
                                        <p:tav tm="0">
                                          <p:val>
                                            <p:fltVal val="0"/>
                                          </p:val>
                                        </p:tav>
                                        <p:tav tm="100000">
                                          <p:val>
                                            <p:fltVal val="-90"/>
                                          </p:val>
                                        </p:tav>
                                      </p:tavLst>
                                    </p:anim>
                                    <p:anim calcmode="lin" valueType="num">
                                      <p:cBhvr>
                                        <p:cTn id="61" dur="200" decel="100000"/>
                                        <p:tgtEl>
                                          <p:spTgt spid="457735"/>
                                        </p:tgtEl>
                                        <p:attrNameLst>
                                          <p:attrName>ppt_x</p:attrName>
                                        </p:attrNameLst>
                                      </p:cBhvr>
                                      <p:tavLst>
                                        <p:tav tm="0">
                                          <p:val>
                                            <p:strVal val="ppt_x"/>
                                          </p:val>
                                        </p:tav>
                                        <p:tav tm="100000">
                                          <p:val>
                                            <p:strVal val="ppt_x-0.05"/>
                                          </p:val>
                                        </p:tav>
                                      </p:tavLst>
                                    </p:anim>
                                    <p:anim calcmode="lin" valueType="num">
                                      <p:cBhvr>
                                        <p:cTn id="62" dur="200" decel="100000"/>
                                        <p:tgtEl>
                                          <p:spTgt spid="457735"/>
                                        </p:tgtEl>
                                        <p:attrNameLst>
                                          <p:attrName>ppt_y</p:attrName>
                                        </p:attrNameLst>
                                      </p:cBhvr>
                                      <p:tavLst>
                                        <p:tav tm="0">
                                          <p:val>
                                            <p:strVal val="ppt_y"/>
                                          </p:val>
                                        </p:tav>
                                        <p:tav tm="100000">
                                          <p:val>
                                            <p:strVal val="ppt_y+0.1"/>
                                          </p:val>
                                        </p:tav>
                                      </p:tavLst>
                                    </p:anim>
                                    <p:anim calcmode="lin" valueType="num">
                                      <p:cBhvr>
                                        <p:cTn id="63" dur="800" accel="100000">
                                          <p:stCondLst>
                                            <p:cond delay="200"/>
                                          </p:stCondLst>
                                        </p:cTn>
                                        <p:tgtEl>
                                          <p:spTgt spid="457735"/>
                                        </p:tgtEl>
                                        <p:attrNameLst>
                                          <p:attrName>ppt_x</p:attrName>
                                        </p:attrNameLst>
                                      </p:cBhvr>
                                      <p:tavLst>
                                        <p:tav tm="0">
                                          <p:val>
                                            <p:strVal val="ppt_x"/>
                                          </p:val>
                                        </p:tav>
                                        <p:tav tm="100000">
                                          <p:val>
                                            <p:strVal val="ppt_x+0.4+0.05"/>
                                          </p:val>
                                        </p:tav>
                                      </p:tavLst>
                                    </p:anim>
                                    <p:anim calcmode="lin" valueType="num">
                                      <p:cBhvr>
                                        <p:cTn id="64" dur="800" accel="100000">
                                          <p:stCondLst>
                                            <p:cond delay="200"/>
                                          </p:stCondLst>
                                        </p:cTn>
                                        <p:tgtEl>
                                          <p:spTgt spid="457735"/>
                                        </p:tgtEl>
                                        <p:attrNameLst>
                                          <p:attrName>ppt_y</p:attrName>
                                        </p:attrNameLst>
                                      </p:cBhvr>
                                      <p:tavLst>
                                        <p:tav tm="0">
                                          <p:val>
                                            <p:strVal val="ppt_y"/>
                                          </p:val>
                                        </p:tav>
                                        <p:tav tm="100000">
                                          <p:val>
                                            <p:strVal val="ppt_y-0.4-0.1"/>
                                          </p:val>
                                        </p:tav>
                                      </p:tavLst>
                                    </p:anim>
                                    <p:set>
                                      <p:cBhvr>
                                        <p:cTn id="65" dur="1" fill="hold">
                                          <p:stCondLst>
                                            <p:cond delay="999"/>
                                          </p:stCondLst>
                                        </p:cTn>
                                        <p:tgtEl>
                                          <p:spTgt spid="4577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ru-RU" altLang="ru-RU"/>
              <a:t>Литература:</a:t>
            </a:r>
          </a:p>
        </p:txBody>
      </p:sp>
      <p:sp>
        <p:nvSpPr>
          <p:cNvPr id="262147" name="Rectangle 3"/>
          <p:cNvSpPr>
            <a:spLocks noGrp="1" noChangeArrowheads="1"/>
          </p:cNvSpPr>
          <p:nvPr>
            <p:ph type="body" idx="1"/>
          </p:nvPr>
        </p:nvSpPr>
        <p:spPr/>
        <p:txBody>
          <a:bodyPr/>
          <a:lstStyle/>
          <a:p>
            <a:r>
              <a:rPr lang="ru-RU" altLang="ru-RU" sz="1800"/>
              <a:t>1.М.Н. Зуев «История России»</a:t>
            </a:r>
          </a:p>
          <a:p>
            <a:r>
              <a:rPr lang="ru-RU" altLang="ru-RU" sz="1800"/>
              <a:t>2.В.П. Дмитриенко «История Отечества ХХ век»</a:t>
            </a:r>
          </a:p>
          <a:p>
            <a:r>
              <a:rPr lang="ru-RU" altLang="ru-RU" sz="1800"/>
              <a:t>3.А.М. Самсонов «Вторая мировая война»</a:t>
            </a:r>
            <a:endParaRPr lang="en-US" altLang="ru-RU" sz="1800"/>
          </a:p>
          <a:p>
            <a:r>
              <a:rPr lang="en-US" altLang="ru-RU" sz="1800"/>
              <a:t>4.</a:t>
            </a:r>
            <a:r>
              <a:rPr lang="ru-RU" altLang="ru-RU" sz="1800"/>
              <a:t>И.И. Кузнецов «Генералы земли Иркутской»</a:t>
            </a:r>
          </a:p>
          <a:p>
            <a:r>
              <a:rPr lang="ru-RU" altLang="ru-RU" sz="1800"/>
              <a:t>5.</a:t>
            </a:r>
            <a:r>
              <a:rPr lang="en-US" altLang="ru-RU" sz="1800"/>
              <a:t>www.exploer.ru</a:t>
            </a:r>
          </a:p>
          <a:p>
            <a:r>
              <a:rPr lang="ru-RU" altLang="ru-RU" sz="1800"/>
              <a:t>6</a:t>
            </a:r>
            <a:r>
              <a:rPr lang="en-US" altLang="ru-RU" sz="1800"/>
              <a:t>.www.5 ballov.ru</a:t>
            </a:r>
            <a:r>
              <a:rPr lang="ru-RU" altLang="ru-RU" sz="1800"/>
              <a:t> .</a:t>
            </a:r>
          </a:p>
          <a:p>
            <a:endParaRPr lang="ru-RU" altLang="ru-RU" sz="1800"/>
          </a:p>
        </p:txBody>
      </p:sp>
    </p:spTree>
  </p:cSld>
  <p:clrMapOvr>
    <a:masterClrMapping/>
  </p:clrMapOvr>
  <p:transition spd="med" advClick="0" advTm="4000">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140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437063"/>
            <a:ext cx="3240087" cy="2160587"/>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Rot="1" noChangeArrowheads="1"/>
          </p:cNvSpPr>
          <p:nvPr>
            <p:ph type="title" idx="4294967295"/>
          </p:nvPr>
        </p:nvSpPr>
        <p:spPr>
          <a:xfrm>
            <a:off x="395288" y="981075"/>
            <a:ext cx="8229600" cy="1079500"/>
          </a:xfrm>
        </p:spPr>
        <p:txBody>
          <a:bodyPr/>
          <a:lstStyle/>
          <a:p>
            <a:r>
              <a:rPr lang="ru-RU" altLang="ru-RU" sz="2800" b="0" i="1">
                <a:solidFill>
                  <a:srgbClr val="CC66FF"/>
                </a:solidFill>
              </a:rPr>
              <a:t>Летне - осенняя кампания</a:t>
            </a:r>
            <a:br>
              <a:rPr lang="ru-RU" altLang="ru-RU" sz="2800" b="0" i="1">
                <a:solidFill>
                  <a:srgbClr val="CC66FF"/>
                </a:solidFill>
              </a:rPr>
            </a:br>
            <a:r>
              <a:rPr lang="ru-RU" altLang="ru-RU" sz="2800" b="0" i="1">
                <a:solidFill>
                  <a:srgbClr val="CC66FF"/>
                </a:solidFill>
              </a:rPr>
              <a:t>1941 г.</a:t>
            </a:r>
          </a:p>
        </p:txBody>
      </p:sp>
      <p:sp>
        <p:nvSpPr>
          <p:cNvPr id="8195" name="Rectangle 3"/>
          <p:cNvSpPr>
            <a:spLocks noGrp="1" noChangeArrowheads="1"/>
          </p:cNvSpPr>
          <p:nvPr>
            <p:ph type="body" idx="4294967295"/>
          </p:nvPr>
        </p:nvSpPr>
        <p:spPr>
          <a:xfrm>
            <a:off x="250825" y="2133600"/>
            <a:ext cx="8281988" cy="4464050"/>
          </a:xfrm>
        </p:spPr>
        <p:txBody>
          <a:bodyPr/>
          <a:lstStyle/>
          <a:p>
            <a:pPr>
              <a:lnSpc>
                <a:spcPct val="80000"/>
              </a:lnSpc>
            </a:pPr>
            <a:r>
              <a:rPr lang="ru-RU" altLang="ru-RU" sz="1800">
                <a:solidFill>
                  <a:srgbClr val="CCFF66"/>
                </a:solidFill>
              </a:rPr>
              <a:t>Основные усилия немецко-фашистских войск осенью 1941г. Были направлены на захват советской столицы- </a:t>
            </a:r>
            <a:r>
              <a:rPr lang="ru-RU" altLang="ru-RU" sz="1800" b="1">
                <a:solidFill>
                  <a:srgbClr val="FFFF00"/>
                </a:solidFill>
              </a:rPr>
              <a:t>30 сентября началась</a:t>
            </a:r>
            <a:r>
              <a:rPr lang="ru-RU" altLang="ru-RU" sz="1800" b="1">
                <a:solidFill>
                  <a:srgbClr val="CCFF66"/>
                </a:solidFill>
              </a:rPr>
              <a:t> </a:t>
            </a:r>
            <a:r>
              <a:rPr lang="ru-RU" altLang="ru-RU" sz="1800" i="1">
                <a:solidFill>
                  <a:srgbClr val="FFFF00"/>
                </a:solidFill>
              </a:rPr>
              <a:t>Московская битва.</a:t>
            </a:r>
            <a:r>
              <a:rPr lang="ru-RU" altLang="ru-RU" sz="1800" i="1">
                <a:solidFill>
                  <a:srgbClr val="CCFF66"/>
                </a:solidFill>
              </a:rPr>
              <a:t> </a:t>
            </a:r>
            <a:r>
              <a:rPr lang="ru-RU" altLang="ru-RU" sz="1800">
                <a:solidFill>
                  <a:srgbClr val="CCFF66"/>
                </a:solidFill>
              </a:rPr>
              <a:t>Реализуя замысел плана «Тайфун», войска группы армий «Центр» в начале октября прорвали слабую оборону (И.С.Конев),Резервного(С.М.Буденный)и Брянского(А.И.Еременко) фронтов и окружили значительную часть их сил. С 20 октября Москва была объявлена на осадном положении. </a:t>
            </a:r>
          </a:p>
          <a:p>
            <a:pPr>
              <a:lnSpc>
                <a:spcPct val="80000"/>
              </a:lnSpc>
            </a:pPr>
            <a:r>
              <a:rPr lang="ru-RU" altLang="ru-RU" sz="1800">
                <a:solidFill>
                  <a:srgbClr val="CCFF66"/>
                </a:solidFill>
              </a:rPr>
              <a:t>Летне-осенняя кампания 1941г., продолжавшаяся 5,5 месяцев, была самой тяжелой за всю войну. Наша армия отошла на 850-1200 км в глубь страны. В руках агрессора оказались важнейшие экономические районы СССР. Но германский «блицкриг» был сорван. Враг был вынужден перейти к стратегической обороне по всему фронту. Советские войска добились этого ценой колоссальных людских жертв: безвозвратные и санитарные потери действующей армии составили до 5 млн. человек за вторую половину 1941 г. Немецкие войска потеряли 750 тыс.человек личного состава, 2400 танков и другой боевой техники, было уничтожено 25 немецких дивизий и 13 бригад. </a:t>
            </a:r>
          </a:p>
        </p:txBody>
      </p:sp>
      <p:sp>
        <p:nvSpPr>
          <p:cNvPr id="8197" name="Text Box 5"/>
          <p:cNvSpPr txBox="1">
            <a:spLocks noChangeArrowheads="1"/>
          </p:cNvSpPr>
          <p:nvPr/>
        </p:nvSpPr>
        <p:spPr bwMode="auto">
          <a:xfrm>
            <a:off x="2608263" y="136525"/>
            <a:ext cx="254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ltLang="ru-RU" sz="1800" b="1">
              <a:latin typeface="Arial" panose="020B0604020202020204" pitchFamily="34" charset="0"/>
            </a:endParaRPr>
          </a:p>
        </p:txBody>
      </p:sp>
      <p:sp>
        <p:nvSpPr>
          <p:cNvPr id="8198" name="Text Box 6"/>
          <p:cNvSpPr txBox="1">
            <a:spLocks noChangeArrowheads="1"/>
          </p:cNvSpPr>
          <p:nvPr/>
        </p:nvSpPr>
        <p:spPr bwMode="auto">
          <a:xfrm>
            <a:off x="3040063" y="496888"/>
            <a:ext cx="1100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ltLang="ru-RU" sz="1800" b="1">
              <a:latin typeface="Arial" panose="020B0604020202020204" pitchFamily="34" charset="0"/>
            </a:endParaRPr>
          </a:p>
        </p:txBody>
      </p:sp>
      <p:sp>
        <p:nvSpPr>
          <p:cNvPr id="8199" name="Text Box 7"/>
          <p:cNvSpPr txBox="1">
            <a:spLocks noChangeArrowheads="1"/>
          </p:cNvSpPr>
          <p:nvPr/>
        </p:nvSpPr>
        <p:spPr bwMode="auto">
          <a:xfrm>
            <a:off x="2771775" y="333375"/>
            <a:ext cx="369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b="1" i="1">
                <a:solidFill>
                  <a:srgbClr val="9900CC"/>
                </a:solidFill>
                <a:latin typeface="Arial" panose="020B0604020202020204" pitchFamily="34" charset="0"/>
              </a:rPr>
              <a:t>Битва за Москву</a:t>
            </a:r>
          </a:p>
        </p:txBody>
      </p:sp>
    </p:spTree>
  </p:cSld>
  <p:clrMapOvr>
    <a:masterClrMapping/>
  </p:clrMapOvr>
  <p:transition spd="med" advClick="0" advTm="4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hold" grpId="0" nodeType="afterEffect">
                                  <p:stCondLst>
                                    <p:cond delay="0"/>
                                  </p:stCondLst>
                                  <p:childTnLst>
                                    <p:animClr clrSpc="rgb" dir="cw">
                                      <p:cBhvr override="childStyle">
                                        <p:cTn id="6" dur="250" autoRev="1" fill="hold"/>
                                        <p:tgtEl>
                                          <p:spTgt spid="8199"/>
                                        </p:tgtEl>
                                        <p:attrNameLst>
                                          <p:attrName>style.color</p:attrName>
                                        </p:attrNameLst>
                                      </p:cBhvr>
                                      <p:to>
                                        <a:schemeClr val="bg1"/>
                                      </p:to>
                                    </p:animClr>
                                    <p:animClr clrSpc="rgb" dir="cw">
                                      <p:cBhvr>
                                        <p:cTn id="7" dur="250" autoRev="1" fill="hold"/>
                                        <p:tgtEl>
                                          <p:spTgt spid="8199"/>
                                        </p:tgtEl>
                                        <p:attrNameLst>
                                          <p:attrName>fillcolor</p:attrName>
                                        </p:attrNameLst>
                                      </p:cBhvr>
                                      <p:to>
                                        <a:schemeClr val="bg1"/>
                                      </p:to>
                                    </p:animClr>
                                    <p:set>
                                      <p:cBhvr>
                                        <p:cTn id="8" dur="250" autoRev="1" fill="hold"/>
                                        <p:tgtEl>
                                          <p:spTgt spid="8199"/>
                                        </p:tgtEl>
                                        <p:attrNameLst>
                                          <p:attrName>fill.type</p:attrName>
                                        </p:attrNameLst>
                                      </p:cBhvr>
                                      <p:to>
                                        <p:strVal val="solid"/>
                                      </p:to>
                                    </p:set>
                                    <p:set>
                                      <p:cBhvr>
                                        <p:cTn id="9" dur="250" autoRev="1" fill="hold"/>
                                        <p:tgtEl>
                                          <p:spTgt spid="8199"/>
                                        </p:tgtEl>
                                        <p:attrNameLst>
                                          <p:attrName>fill.on</p:attrName>
                                        </p:attrNameLst>
                                      </p:cBhvr>
                                      <p:to>
                                        <p:strVal val="true"/>
                                      </p:to>
                                    </p:set>
                                  </p:childTnLst>
                                </p:cTn>
                              </p:par>
                            </p:childTnLst>
                          </p:cTn>
                        </p:par>
                        <p:par>
                          <p:cTn id="10" fill="hold" nodeType="afterGroup">
                            <p:stCondLst>
                              <p:cond delay="500"/>
                            </p:stCondLst>
                            <p:childTnLst>
                              <p:par>
                                <p:cTn id="11" presetID="20" presetClass="emph" presetSubtype="0" fill="hold" grpId="0" nodeType="afterEffect">
                                  <p:stCondLst>
                                    <p:cond delay="0"/>
                                  </p:stCondLst>
                                  <p:iterate type="lt">
                                    <p:tmPct val="10000"/>
                                  </p:iterate>
                                  <p:childTnLst>
                                    <p:set>
                                      <p:cBhvr override="childStyle">
                                        <p:cTn id="12" dur="250" autoRev="1" fill="hold"/>
                                        <p:tgtEl>
                                          <p:spTgt spid="8194"/>
                                        </p:tgtEl>
                                        <p:attrNameLst>
                                          <p:attrName>style.color</p:attrName>
                                        </p:attrNameLst>
                                      </p:cBhvr>
                                      <p:to>
                                        <p:clrVal>
                                          <a:schemeClr val="accent2"/>
                                        </p:clrVal>
                                      </p:to>
                                    </p:set>
                                    <p:set>
                                      <p:cBhvr>
                                        <p:cTn id="13" dur="250" autoRev="1" fill="hold"/>
                                        <p:tgtEl>
                                          <p:spTgt spid="8194"/>
                                        </p:tgtEl>
                                        <p:attrNameLst>
                                          <p:attrName>fillcolor</p:attrName>
                                        </p:attrNameLst>
                                      </p:cBhvr>
                                      <p:to>
                                        <p:clrVal>
                                          <a:schemeClr val="accent2"/>
                                        </p:clrVal>
                                      </p:to>
                                    </p:set>
                                    <p:set>
                                      <p:cBhvr>
                                        <p:cTn id="14" dur="250" autoRev="1" fill="hold"/>
                                        <p:tgtEl>
                                          <p:spTgt spid="8194"/>
                                        </p:tgtEl>
                                        <p:attrNameLst>
                                          <p:attrName>fill.type</p:attrName>
                                        </p:attrNameLst>
                                      </p:cBhvr>
                                      <p:to>
                                        <p:strVal val="solid"/>
                                      </p:to>
                                    </p:set>
                                  </p:childTnLst>
                                </p:cTn>
                              </p:par>
                            </p:childTnLst>
                          </p:cTn>
                        </p:par>
                        <p:par>
                          <p:cTn id="15" fill="hold" nodeType="afterGroup">
                            <p:stCondLst>
                              <p:cond delay="2350"/>
                            </p:stCondLst>
                            <p:childTnLst>
                              <p:par>
                                <p:cTn id="16" presetID="18" presetClass="entr" presetSubtype="12" fill="hold" nodeType="afterEffect">
                                  <p:stCondLst>
                                    <p:cond delay="1500"/>
                                  </p:stCondLst>
                                  <p:iterate type="wd">
                                    <p:tmPct val="10000"/>
                                  </p:iterate>
                                  <p:childTnLst>
                                    <p:set>
                                      <p:cBhvr>
                                        <p:cTn id="17" dur="1" fill="hold">
                                          <p:stCondLst>
                                            <p:cond delay="0"/>
                                          </p:stCondLst>
                                        </p:cTn>
                                        <p:tgtEl>
                                          <p:spTgt spid="8195">
                                            <p:txEl>
                                              <p:pRg st="0" end="0"/>
                                            </p:txEl>
                                          </p:spTgt>
                                        </p:tgtEl>
                                        <p:attrNameLst>
                                          <p:attrName>style.visibility</p:attrName>
                                        </p:attrNameLst>
                                      </p:cBhvr>
                                      <p:to>
                                        <p:strVal val="visible"/>
                                      </p:to>
                                    </p:set>
                                    <p:animEffect transition="in" filter="strips(downLeft)">
                                      <p:cBhvr>
                                        <p:cTn id="18" dur="1000"/>
                                        <p:tgtEl>
                                          <p:spTgt spid="8195">
                                            <p:txEl>
                                              <p:pRg st="0" end="0"/>
                                            </p:txEl>
                                          </p:spTgt>
                                        </p:tgtEl>
                                      </p:cBhvr>
                                    </p:animEffect>
                                  </p:childTnLst>
                                </p:cTn>
                              </p:par>
                            </p:childTnLst>
                          </p:cTn>
                        </p:par>
                        <p:par>
                          <p:cTn id="19" fill="hold" nodeType="afterGroup">
                            <p:stCondLst>
                              <p:cond delay="10950"/>
                            </p:stCondLst>
                            <p:childTnLst>
                              <p:par>
                                <p:cTn id="20" presetID="18" presetClass="entr" presetSubtype="6" fill="hold" nodeType="afterEffect">
                                  <p:stCondLst>
                                    <p:cond delay="1500"/>
                                  </p:stCondLst>
                                  <p:iterate type="wd">
                                    <p:tmPct val="10000"/>
                                  </p:iterate>
                                  <p:childTnLst>
                                    <p:set>
                                      <p:cBhvr>
                                        <p:cTn id="21" dur="1" fill="hold">
                                          <p:stCondLst>
                                            <p:cond delay="0"/>
                                          </p:stCondLst>
                                        </p:cTn>
                                        <p:tgtEl>
                                          <p:spTgt spid="8195">
                                            <p:txEl>
                                              <p:pRg st="1" end="1"/>
                                            </p:txEl>
                                          </p:spTgt>
                                        </p:tgtEl>
                                        <p:attrNameLst>
                                          <p:attrName>style.visibility</p:attrName>
                                        </p:attrNameLst>
                                      </p:cBhvr>
                                      <p:to>
                                        <p:strVal val="visible"/>
                                      </p:to>
                                    </p:set>
                                    <p:animEffect transition="in" filter="strips(downRight)">
                                      <p:cBhvr>
                                        <p:cTn id="22" dur="1000"/>
                                        <p:tgtEl>
                                          <p:spTgt spid="8195">
                                            <p:txEl>
                                              <p:pRg st="1" end="1"/>
                                            </p:txEl>
                                          </p:spTgt>
                                        </p:tgtEl>
                                      </p:cBhvr>
                                    </p:animEffect>
                                  </p:childTnLst>
                                </p:cTn>
                              </p:par>
                              <p:par>
                                <p:cTn id="23" presetID="12" presetClass="entr" presetSubtype="4" fill="hold" nodeType="withEffect">
                                  <p:stCondLst>
                                    <p:cond delay="1500"/>
                                  </p:stCondLst>
                                  <p:childTnLst>
                                    <p:set>
                                      <p:cBhvr>
                                        <p:cTn id="24" dur="1" fill="hold">
                                          <p:stCondLst>
                                            <p:cond delay="0"/>
                                          </p:stCondLst>
                                        </p:cTn>
                                        <p:tgtEl>
                                          <p:spTgt spid="8200"/>
                                        </p:tgtEl>
                                        <p:attrNameLst>
                                          <p:attrName>style.visibility</p:attrName>
                                        </p:attrNameLst>
                                      </p:cBhvr>
                                      <p:to>
                                        <p:strVal val="visible"/>
                                      </p:to>
                                    </p:set>
                                    <p:animEffect transition="in" filter="slide(fromBottom)">
                                      <p:cBhvr>
                                        <p:cTn id="25" dur="500"/>
                                        <p:tgtEl>
                                          <p:spTgt spid="8200"/>
                                        </p:tgtEl>
                                      </p:cBhvr>
                                    </p:animEffect>
                                  </p:childTnLst>
                                </p:cTn>
                              </p:par>
                              <p:par>
                                <p:cTn id="26" presetID="35" presetClass="emph" presetSubtype="0" fill="hold" nodeType="withEffect">
                                  <p:stCondLst>
                                    <p:cond delay="1500"/>
                                  </p:stCondLst>
                                  <p:childTnLst>
                                    <p:anim calcmode="discrete" valueType="str">
                                      <p:cBhvr>
                                        <p:cTn id="27" dur="1000" fill="hold"/>
                                        <p:tgtEl>
                                          <p:spTgt spid="8200"/>
                                        </p:tgtEl>
                                        <p:attrNameLst>
                                          <p:attrName>style.visibility</p:attrName>
                                        </p:attrNameLst>
                                      </p:cBhvr>
                                      <p:tavLst>
                                        <p:tav tm="0">
                                          <p:val>
                                            <p:strVal val="hidden"/>
                                          </p:val>
                                        </p:tav>
                                        <p:tav tm="50000">
                                          <p:val>
                                            <p:strVal val="visible"/>
                                          </p:val>
                                        </p:tav>
                                      </p:tavLst>
                                    </p:anim>
                                  </p:childTnLst>
                                </p:cTn>
                              </p:par>
                            </p:childTnLst>
                          </p:cTn>
                        </p:par>
                        <p:par>
                          <p:cTn id="28" fill="hold" nodeType="afterGroup">
                            <p:stCondLst>
                              <p:cond delay="23850"/>
                            </p:stCondLst>
                            <p:childTnLst>
                              <p:par>
                                <p:cTn id="29" presetID="50" presetClass="exit" presetSubtype="0" accel="100000" fill="hold" nodeType="afterEffect">
                                  <p:stCondLst>
                                    <p:cond delay="1000"/>
                                  </p:stCondLst>
                                  <p:childTnLst>
                                    <p:anim calcmode="lin" valueType="num">
                                      <p:cBhvr>
                                        <p:cTn id="30" dur="1000"/>
                                        <p:tgtEl>
                                          <p:spTgt spid="8200"/>
                                        </p:tgtEl>
                                        <p:attrNameLst>
                                          <p:attrName>ppt_w</p:attrName>
                                        </p:attrNameLst>
                                      </p:cBhvr>
                                      <p:tavLst>
                                        <p:tav tm="0">
                                          <p:val>
                                            <p:strVal val="ppt_w"/>
                                          </p:val>
                                        </p:tav>
                                        <p:tav tm="100000">
                                          <p:val>
                                            <p:strVal val="ppt_w+.3"/>
                                          </p:val>
                                        </p:tav>
                                      </p:tavLst>
                                    </p:anim>
                                    <p:anim calcmode="lin" valueType="num">
                                      <p:cBhvr>
                                        <p:cTn id="31" dur="1000"/>
                                        <p:tgtEl>
                                          <p:spTgt spid="8200"/>
                                        </p:tgtEl>
                                        <p:attrNameLst>
                                          <p:attrName>ppt_h</p:attrName>
                                        </p:attrNameLst>
                                      </p:cBhvr>
                                      <p:tavLst>
                                        <p:tav tm="0">
                                          <p:val>
                                            <p:strVal val="ppt_h"/>
                                          </p:val>
                                        </p:tav>
                                        <p:tav tm="100000">
                                          <p:val>
                                            <p:strVal val="ppt_h"/>
                                          </p:val>
                                        </p:tav>
                                      </p:tavLst>
                                    </p:anim>
                                    <p:animEffect transition="out" filter="fade">
                                      <p:cBhvr>
                                        <p:cTn id="32" dur="1000"/>
                                        <p:tgtEl>
                                          <p:spTgt spid="8200"/>
                                        </p:tgtEl>
                                      </p:cBhvr>
                                    </p:animEffect>
                                    <p:set>
                                      <p:cBhvr>
                                        <p:cTn id="33" dur="1" fill="hold">
                                          <p:stCondLst>
                                            <p:cond delay="999"/>
                                          </p:stCondLst>
                                        </p:cTn>
                                        <p:tgtEl>
                                          <p:spTgt spid="8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ru-RU" altLang="ru-RU" sz="4000">
                <a:solidFill>
                  <a:srgbClr val="FF5050"/>
                </a:solidFill>
              </a:rPr>
              <a:t>Зимняя кампания</a:t>
            </a:r>
            <a:br>
              <a:rPr lang="ru-RU" altLang="ru-RU" sz="4000">
                <a:solidFill>
                  <a:srgbClr val="FF5050"/>
                </a:solidFill>
              </a:rPr>
            </a:br>
            <a:r>
              <a:rPr lang="ru-RU" altLang="ru-RU" sz="4000">
                <a:solidFill>
                  <a:srgbClr val="FF5050"/>
                </a:solidFill>
              </a:rPr>
              <a:t>1941-1942гг.</a:t>
            </a:r>
          </a:p>
        </p:txBody>
      </p:sp>
      <p:sp>
        <p:nvSpPr>
          <p:cNvPr id="10243" name="Rectangle 3"/>
          <p:cNvSpPr>
            <a:spLocks noGrp="1" noChangeArrowheads="1"/>
          </p:cNvSpPr>
          <p:nvPr>
            <p:ph type="body" idx="1"/>
          </p:nvPr>
        </p:nvSpPr>
        <p:spPr/>
        <p:txBody>
          <a:bodyPr/>
          <a:lstStyle/>
          <a:p>
            <a:pPr>
              <a:lnSpc>
                <a:spcPct val="80000"/>
              </a:lnSpc>
            </a:pPr>
            <a:r>
              <a:rPr lang="ru-RU" altLang="ru-RU" sz="1800">
                <a:solidFill>
                  <a:srgbClr val="FF7C80"/>
                </a:solidFill>
              </a:rPr>
              <a:t>На советско - германском фронте она началась с решения Ставки ВКГ, создавшей крупные резервы, о контрнаступлении на западном стратегическом направлении с целью ликвидации угрозы Москве. Против группы армий «Центр». Имевшей в своём составе свыше 1700 тыс. человек, была сосредоточена группировка советских войск около 1100 тыс. человек, имевшая перенос только в авиации. </a:t>
            </a:r>
          </a:p>
          <a:p>
            <a:pPr>
              <a:lnSpc>
                <a:spcPct val="80000"/>
              </a:lnSpc>
            </a:pPr>
            <a:r>
              <a:rPr lang="ru-RU" altLang="ru-RU" sz="1800" b="1">
                <a:solidFill>
                  <a:srgbClr val="FF7C80"/>
                </a:solidFill>
              </a:rPr>
              <a:t>5-6 декабря </a:t>
            </a:r>
            <a:r>
              <a:rPr lang="ru-RU" altLang="ru-RU" sz="1800">
                <a:solidFill>
                  <a:srgbClr val="FF7C80"/>
                </a:solidFill>
              </a:rPr>
              <a:t>войска Калининского, Западного и правого крыла Юго-Западного фронтов развернули </a:t>
            </a:r>
            <a:r>
              <a:rPr lang="ru-RU" altLang="ru-RU" sz="1800" b="1" i="1">
                <a:solidFill>
                  <a:srgbClr val="FF7C80"/>
                </a:solidFill>
                <a:effectLst/>
              </a:rPr>
              <a:t>контрнаступление под Москвой</a:t>
            </a:r>
            <a:r>
              <a:rPr lang="ru-RU" altLang="ru-RU" sz="1800" i="1">
                <a:solidFill>
                  <a:srgbClr val="FF7C80"/>
                </a:solidFill>
              </a:rPr>
              <a:t>,</a:t>
            </a:r>
            <a:r>
              <a:rPr lang="ru-RU" altLang="ru-RU" sz="1800">
                <a:solidFill>
                  <a:srgbClr val="FF7C80"/>
                </a:solidFill>
              </a:rPr>
              <a:t> взяв стратегическую инициативу в свои руки. В ходе боёв враг был отброшен на 100-250 км на запад, освобождены 11 тыс. населенных пунктов, разгромлены 11 танковых, 4 моторизированных и 23 пехотные дивизии противника. Развивая успех, Ставка ВКГ в начале января  1942 г. Приняла решение  о переходе советских войск в общее наступление по всему фронту. Главный удар планировалось нанести группе армии «Центр» путем уничтожения ее основных сил, но этот замысел выполнить не удалось прежде всего из-за распыления сил и средств по фронту огромной протяженности.</a:t>
            </a:r>
          </a:p>
          <a:p>
            <a:pPr>
              <a:lnSpc>
                <a:spcPct val="80000"/>
              </a:lnSpc>
            </a:pPr>
            <a:endParaRPr lang="ru-RU" altLang="ru-RU" sz="1800">
              <a:solidFill>
                <a:srgbClr val="FF7C80"/>
              </a:solidFill>
            </a:endParaRPr>
          </a:p>
          <a:p>
            <a:pPr>
              <a:lnSpc>
                <a:spcPct val="80000"/>
              </a:lnSpc>
            </a:pPr>
            <a:endParaRPr lang="ru-RU" altLang="ru-RU" sz="1800" b="1">
              <a:solidFill>
                <a:srgbClr val="FF7C80"/>
              </a:solidFill>
            </a:endParaRPr>
          </a:p>
        </p:txBody>
      </p:sp>
    </p:spTree>
  </p:cSld>
  <p:clrMapOvr>
    <a:masterClrMapping/>
  </p:clrMapOvr>
  <p:transition spd="med" advClick="0" advTm="4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10242"/>
                                        </p:tgtEl>
                                        <p:attrNameLst>
                                          <p:attrName>style.visibility</p:attrName>
                                        </p:attrNameLst>
                                      </p:cBhvr>
                                      <p:to>
                                        <p:strVal val="visible"/>
                                      </p:to>
                                    </p:set>
                                    <p:animEffect transition="in" filter="fade">
                                      <p:cBhvr>
                                        <p:cTn id="7" dur="3000"/>
                                        <p:tgtEl>
                                          <p:spTgt spid="10242"/>
                                        </p:tgtEl>
                                      </p:cBhvr>
                                    </p:animEffect>
                                    <p:anim calcmode="lin" valueType="num">
                                      <p:cBhvr>
                                        <p:cTn id="8" dur="3000" fill="hold"/>
                                        <p:tgtEl>
                                          <p:spTgt spid="10242"/>
                                        </p:tgtEl>
                                        <p:attrNameLst>
                                          <p:attrName>ppt_x</p:attrName>
                                        </p:attrNameLst>
                                      </p:cBhvr>
                                      <p:tavLst>
                                        <p:tav tm="0">
                                          <p:val>
                                            <p:strVal val="#ppt_x"/>
                                          </p:val>
                                        </p:tav>
                                        <p:tav tm="100000">
                                          <p:val>
                                            <p:strVal val="#ppt_x"/>
                                          </p:val>
                                        </p:tav>
                                      </p:tavLst>
                                    </p:anim>
                                    <p:anim calcmode="lin" valueType="num">
                                      <p:cBhvr>
                                        <p:cTn id="9" dur="3000" fill="hold"/>
                                        <p:tgtEl>
                                          <p:spTgt spid="1024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3000"/>
                            </p:stCondLst>
                            <p:childTnLst>
                              <p:par>
                                <p:cTn id="11" presetID="5" presetClass="emph" presetSubtype="1" grpId="1" nodeType="afterEffect">
                                  <p:stCondLst>
                                    <p:cond delay="0"/>
                                  </p:stCondLst>
                                  <p:iterate type="lt">
                                    <p:tmAbs val="0"/>
                                  </p:iterate>
                                  <p:childTnLst>
                                    <p:set>
                                      <p:cBhvr override="childStyle">
                                        <p:cTn id="12" dur="3000"/>
                                        <p:tgtEl>
                                          <p:spTgt spid="10242"/>
                                        </p:tgtEl>
                                        <p:attrNameLst>
                                          <p:attrName>style.fontStyle</p:attrName>
                                        </p:attrNameLst>
                                      </p:cBhvr>
                                      <p:to>
                                        <p:strVal val="normal"/>
                                      </p:to>
                                    </p:set>
                                    <p:set>
                                      <p:cBhvr override="childStyle">
                                        <p:cTn id="13" dur="3000"/>
                                        <p:tgtEl>
                                          <p:spTgt spid="10242"/>
                                        </p:tgtEl>
                                        <p:attrNameLst>
                                          <p:attrName>style.fontWeight</p:attrName>
                                        </p:attrNameLst>
                                      </p:cBhvr>
                                      <p:to>
                                        <p:strVal val="bold"/>
                                      </p:to>
                                    </p:set>
                                    <p:set>
                                      <p:cBhvr override="childStyle">
                                        <p:cTn id="14" dur="3000"/>
                                        <p:tgtEl>
                                          <p:spTgt spid="10242"/>
                                        </p:tgtEl>
                                        <p:attrNameLst>
                                          <p:attrName>style.textDecorationUnderline</p:attrName>
                                        </p:attrNameLst>
                                      </p:cBhvr>
                                      <p:to>
                                        <p:strVal val="false"/>
                                      </p:to>
                                    </p:set>
                                  </p:childTnLst>
                                </p:cTn>
                              </p:par>
                            </p:childTnLst>
                          </p:cTn>
                        </p:par>
                        <p:par>
                          <p:cTn id="15" fill="hold" nodeType="afterGroup">
                            <p:stCondLst>
                              <p:cond delay="6000"/>
                            </p:stCondLst>
                            <p:childTnLst>
                              <p:par>
                                <p:cTn id="16" presetID="5" presetClass="entr" presetSubtype="10" fill="hold" nodeType="afterEffect">
                                  <p:stCondLst>
                                    <p:cond delay="2500"/>
                                  </p:stCondLst>
                                  <p:childTnLst>
                                    <p:set>
                                      <p:cBhvr>
                                        <p:cTn id="17"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8" dur="500"/>
                                        <p:tgtEl>
                                          <p:spTgt spid="10243">
                                            <p:txEl>
                                              <p:pRg st="0" end="0"/>
                                            </p:txEl>
                                          </p:spTgt>
                                        </p:tgtEl>
                                      </p:cBhvr>
                                    </p:animEffect>
                                  </p:childTnLst>
                                </p:cTn>
                              </p:par>
                            </p:childTnLst>
                          </p:cTn>
                        </p:par>
                        <p:par>
                          <p:cTn id="19" fill="hold" nodeType="afterGroup">
                            <p:stCondLst>
                              <p:cond delay="9000"/>
                            </p:stCondLst>
                            <p:childTnLst>
                              <p:par>
                                <p:cTn id="20" presetID="5" presetClass="entr" presetSubtype="10" fill="hold" nodeType="afterEffect">
                                  <p:stCondLst>
                                    <p:cond delay="3000"/>
                                  </p:stCondLst>
                                  <p:childTnLst>
                                    <p:set>
                                      <p:cBhvr>
                                        <p:cTn id="2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22" dur="500"/>
                                        <p:tgtEl>
                                          <p:spTgt spid="10243">
                                            <p:txEl>
                                              <p:pRg st="1" end="1"/>
                                            </p:txEl>
                                          </p:spTgt>
                                        </p:tgtEl>
                                      </p:cBhvr>
                                    </p:animEffect>
                                  </p:childTnLst>
                                </p:cTn>
                              </p:par>
                            </p:childTnLst>
                          </p:cTn>
                        </p:par>
                        <p:par>
                          <p:cTn id="23" fill="hold" nodeType="afterGroup">
                            <p:stCondLst>
                              <p:cond delay="12500"/>
                            </p:stCondLst>
                            <p:childTnLst>
                              <p:par>
                                <p:cTn id="24" presetID="56" presetClass="entr" presetSubtype="0" fill="hold" grpId="2" nodeType="afterEffect">
                                  <p:stCondLst>
                                    <p:cond delay="0"/>
                                  </p:stCondLst>
                                  <p:iterate type="lt">
                                    <p:tmPct val="10000"/>
                                  </p:iterate>
                                  <p:childTnLst>
                                    <p:set>
                                      <p:cBhvr>
                                        <p:cTn id="25" dur="1" fill="hold">
                                          <p:stCondLst>
                                            <p:cond delay="0"/>
                                          </p:stCondLst>
                                        </p:cTn>
                                        <p:tgtEl>
                                          <p:spTgt spid="10242"/>
                                        </p:tgtEl>
                                        <p:attrNameLst>
                                          <p:attrName>style.visibility</p:attrName>
                                        </p:attrNameLst>
                                      </p:cBhvr>
                                      <p:to>
                                        <p:strVal val="visible"/>
                                      </p:to>
                                    </p:set>
                                    <p:anim by="(-#ppt_w*2)" calcmode="lin" valueType="num">
                                      <p:cBhvr rctx="PPT">
                                        <p:cTn id="26" dur="1500" autoRev="1" fill="hold">
                                          <p:stCondLst>
                                            <p:cond delay="0"/>
                                          </p:stCondLst>
                                        </p:cTn>
                                        <p:tgtEl>
                                          <p:spTgt spid="10242"/>
                                        </p:tgtEl>
                                        <p:attrNameLst>
                                          <p:attrName>ppt_w</p:attrName>
                                        </p:attrNameLst>
                                      </p:cBhvr>
                                    </p:anim>
                                    <p:anim by="(#ppt_w*0.50)" calcmode="lin" valueType="num">
                                      <p:cBhvr>
                                        <p:cTn id="27" dur="1500" decel="50000" autoRev="1" fill="hold">
                                          <p:stCondLst>
                                            <p:cond delay="0"/>
                                          </p:stCondLst>
                                        </p:cTn>
                                        <p:tgtEl>
                                          <p:spTgt spid="10242"/>
                                        </p:tgtEl>
                                        <p:attrNameLst>
                                          <p:attrName>ppt_x</p:attrName>
                                        </p:attrNameLst>
                                      </p:cBhvr>
                                    </p:anim>
                                    <p:anim from="(-#ppt_h/2)" to="(#ppt_y)" calcmode="lin" valueType="num">
                                      <p:cBhvr>
                                        <p:cTn id="28" dur="3000" fill="hold">
                                          <p:stCondLst>
                                            <p:cond delay="0"/>
                                          </p:stCondLst>
                                        </p:cTn>
                                        <p:tgtEl>
                                          <p:spTgt spid="10242"/>
                                        </p:tgtEl>
                                        <p:attrNameLst>
                                          <p:attrName>ppt_y</p:attrName>
                                        </p:attrNameLst>
                                      </p:cBhvr>
                                    </p:anim>
                                    <p:animRot by="21600000">
                                      <p:cBhvr>
                                        <p:cTn id="29" dur="3000" fill="hold">
                                          <p:stCondLst>
                                            <p:cond delay="0"/>
                                          </p:stCondLst>
                                        </p:cTn>
                                        <p:tgtEl>
                                          <p:spTgt spid="102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2" grpId="1"/>
      <p:bldP spid="1024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ru-RU" altLang="ru-RU" sz="4000"/>
              <a:t>Военные действия летом-осенью 1942 </a:t>
            </a:r>
            <a:r>
              <a:rPr lang="ru-RU" altLang="ru-RU" sz="2000"/>
              <a:t>г</a:t>
            </a:r>
            <a:endParaRPr lang="ru-RU" altLang="ru-RU" sz="4000"/>
          </a:p>
        </p:txBody>
      </p:sp>
      <p:sp>
        <p:nvSpPr>
          <p:cNvPr id="12291" name="Rectangle 3"/>
          <p:cNvSpPr>
            <a:spLocks noGrp="1" noChangeArrowheads="1"/>
          </p:cNvSpPr>
          <p:nvPr>
            <p:ph type="body" idx="1"/>
          </p:nvPr>
        </p:nvSpPr>
        <p:spPr>
          <a:xfrm>
            <a:off x="468313" y="1628775"/>
            <a:ext cx="8291512" cy="4852988"/>
          </a:xfrm>
        </p:spPr>
        <p:txBody>
          <a:bodyPr/>
          <a:lstStyle/>
          <a:p>
            <a:r>
              <a:rPr lang="ru-RU" altLang="ru-RU" sz="1600"/>
              <a:t>Руководство Германии к лету 1942 </a:t>
            </a:r>
            <a:r>
              <a:rPr lang="ru-RU" altLang="ru-RU" sz="800"/>
              <a:t>г</a:t>
            </a:r>
            <a:r>
              <a:rPr lang="ru-RU" altLang="ru-RU" sz="1600"/>
              <a:t>.основные усилия сосредоточило на южном крыле советско-германского фронта , делая ставку на захват нефтяных районов Кавказа и плодородных областей Дона, Кубани, Нижнего Поволжья, что позволило бы также втянуть в войну против СССР Турцию и Япония.</a:t>
            </a:r>
          </a:p>
          <a:p>
            <a:r>
              <a:rPr lang="ru-RU" altLang="ru-RU" sz="1600"/>
              <a:t>Предпринимая меры для срыва планов противника, советское командование оснащало войска новыми видами вооружения, совершенствовало организационную структуру советских Вооруженных Сил, накапливало стратегические резервы. Но довести до конца перестройку советских войск не удалось. Верховный Главнокомандующий И.В. Сталин главной задачей советских войск на летне-осеннюю компанию ставил разгром вермахта и освобождение всей территории страны. Но недооценка противника и переоценка собственных сил обернулись для советских войск подлинной трагедией. В ходе наступления немецских войск в мае 1942 г. за 10 дней на </a:t>
            </a:r>
            <a:r>
              <a:rPr lang="ru-RU" altLang="ru-RU" sz="1600" i="1"/>
              <a:t>керченском </a:t>
            </a:r>
            <a:r>
              <a:rPr lang="ru-RU" altLang="ru-RU" sz="1600"/>
              <a:t> </a:t>
            </a:r>
            <a:r>
              <a:rPr lang="ru-RU" altLang="ru-RU" sz="1600" i="1"/>
              <a:t>полуострове </a:t>
            </a:r>
            <a:r>
              <a:rPr lang="ru-RU" altLang="ru-RU" sz="1600"/>
              <a:t>был разгромлен Крымский фронт.4 июля 1942 г наши войска оставили Севастополь. Немалую роль в этой трагедии сыграл представитель Ставки Л.З. Мехлис, дезорганизовавший управление войсками в Крыму. За это он был разжалован и смещен с поста заместителя наркома и руководителя полит органов армии.</a:t>
            </a:r>
          </a:p>
          <a:p>
            <a:r>
              <a:rPr lang="ru-RU" altLang="ru-RU" sz="1600"/>
              <a:t>В мае 1942 г. Войска потерпели жесткое поражение под Харьковым.    </a:t>
            </a:r>
          </a:p>
        </p:txBody>
      </p:sp>
    </p:spTree>
  </p:cSld>
  <p:clrMapOvr>
    <a:masterClrMapping/>
  </p:clrMapOvr>
  <p:transition spd="med" advClick="0" advTm="4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mph" presetSubtype="0" fill="hold" grpId="0" nodeType="afterEffect">
                                  <p:stCondLst>
                                    <p:cond delay="1000"/>
                                  </p:stCondLst>
                                  <p:iterate type="lt">
                                    <p:tmPct val="10000"/>
                                  </p:iterate>
                                  <p:childTnLst>
                                    <p:animClr clrSpc="rgb" dir="cw">
                                      <p:cBhvr override="childStyle">
                                        <p:cTn id="6" dur="1000" fill="hold"/>
                                        <p:tgtEl>
                                          <p:spTgt spid="12290"/>
                                        </p:tgtEl>
                                        <p:attrNameLst>
                                          <p:attrName>style.color</p:attrName>
                                        </p:attrNameLst>
                                      </p:cBhvr>
                                      <p:to>
                                        <a:schemeClr val="accent2"/>
                                      </p:to>
                                    </p:animClr>
                                    <p:animClr clrSpc="rgb" dir="cw">
                                      <p:cBhvr>
                                        <p:cTn id="7" dur="1000" fill="hold"/>
                                        <p:tgtEl>
                                          <p:spTgt spid="12290"/>
                                        </p:tgtEl>
                                        <p:attrNameLst>
                                          <p:attrName>fillcolor</p:attrName>
                                        </p:attrNameLst>
                                      </p:cBhvr>
                                      <p:to>
                                        <a:schemeClr val="accent2"/>
                                      </p:to>
                                    </p:animClr>
                                    <p:set>
                                      <p:cBhvr>
                                        <p:cTn id="8" dur="1000" fill="hold"/>
                                        <p:tgtEl>
                                          <p:spTgt spid="12290"/>
                                        </p:tgtEl>
                                        <p:attrNameLst>
                                          <p:attrName>fill.type</p:attrName>
                                        </p:attrNameLst>
                                      </p:cBhvr>
                                      <p:to>
                                        <p:strVal val="solid"/>
                                      </p:to>
                                    </p:set>
                                    <p:anim to="1.5" calcmode="lin" valueType="num">
                                      <p:cBhvr override="childStyle">
                                        <p:cTn id="9" dur="1000" fill="hold"/>
                                        <p:tgtEl>
                                          <p:spTgt spid="12290"/>
                                        </p:tgtEl>
                                        <p:attrNameLst>
                                          <p:attrName>style.fontSize</p:attrName>
                                        </p:attrNameLst>
                                      </p:cBhvr>
                                    </p:anim>
                                  </p:childTnLst>
                                </p:cTn>
                              </p:par>
                            </p:childTnLst>
                          </p:cTn>
                        </p:par>
                        <p:par>
                          <p:cTn id="10" fill="hold" nodeType="afterGroup">
                            <p:stCondLst>
                              <p:cond delay="5100"/>
                            </p:stCondLst>
                            <p:childTnLst>
                              <p:par>
                                <p:cTn id="11" presetID="29" presetClass="entr" presetSubtype="0" fill="hold" nodeType="afterEffect">
                                  <p:stCondLst>
                                    <p:cond delay="2000"/>
                                  </p:stCondLst>
                                  <p:iterate type="wd">
                                    <p:tmPct val="10000"/>
                                  </p:iterate>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p:cTn id="13" dur="500" fill="hold"/>
                                        <p:tgtEl>
                                          <p:spTgt spid="12291">
                                            <p:txEl>
                                              <p:pRg st="0" end="0"/>
                                            </p:txEl>
                                          </p:spTgt>
                                        </p:tgtEl>
                                        <p:attrNameLst>
                                          <p:attrName>ppt_x</p:attrName>
                                        </p:attrNameLst>
                                      </p:cBhvr>
                                      <p:tavLst>
                                        <p:tav tm="0">
                                          <p:val>
                                            <p:strVal val="#ppt_x-.2"/>
                                          </p:val>
                                        </p:tav>
                                        <p:tav tm="100000">
                                          <p:val>
                                            <p:strVal val="#ppt_x"/>
                                          </p:val>
                                        </p:tav>
                                      </p:tavLst>
                                    </p:anim>
                                    <p:anim calcmode="lin" valueType="num">
                                      <p:cBhvr>
                                        <p:cTn id="14" dur="500" fill="hold"/>
                                        <p:tgtEl>
                                          <p:spTgt spid="1229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500"/>
                                        <p:tgtEl>
                                          <p:spTgt spid="12291">
                                            <p:txEl>
                                              <p:pRg st="0" end="0"/>
                                            </p:txEl>
                                          </p:spTgt>
                                        </p:tgtEl>
                                      </p:cBhvr>
                                    </p:animEffect>
                                  </p:childTnLst>
                                </p:cTn>
                              </p:par>
                            </p:childTnLst>
                          </p:cTn>
                        </p:par>
                        <p:par>
                          <p:cTn id="16" fill="hold" nodeType="afterGroup">
                            <p:stCondLst>
                              <p:cond delay="9750"/>
                            </p:stCondLst>
                            <p:childTnLst>
                              <p:par>
                                <p:cTn id="17" presetID="40" presetClass="entr" presetSubtype="0" fill="hold" nodeType="afterEffect">
                                  <p:stCondLst>
                                    <p:cond delay="4000"/>
                                  </p:stCondLst>
                                  <p:iterate type="wd">
                                    <p:tmPct val="10000"/>
                                  </p:iterate>
                                  <p:childTnLst>
                                    <p:set>
                                      <p:cBhvr>
                                        <p:cTn id="18" dur="1" fill="hold">
                                          <p:stCondLst>
                                            <p:cond delay="0"/>
                                          </p:stCondLst>
                                        </p:cTn>
                                        <p:tgtEl>
                                          <p:spTgt spid="12291">
                                            <p:txEl>
                                              <p:pRg st="1" end="1"/>
                                            </p:txEl>
                                          </p:spTgt>
                                        </p:tgtEl>
                                        <p:attrNameLst>
                                          <p:attrName>style.visibility</p:attrName>
                                        </p:attrNameLst>
                                      </p:cBhvr>
                                      <p:to>
                                        <p:strVal val="visible"/>
                                      </p:to>
                                    </p:set>
                                    <p:animEffect transition="in" filter="fade">
                                      <p:cBhvr>
                                        <p:cTn id="19" dur="1000"/>
                                        <p:tgtEl>
                                          <p:spTgt spid="12291">
                                            <p:txEl>
                                              <p:pRg st="1" end="1"/>
                                            </p:txEl>
                                          </p:spTgt>
                                        </p:tgtEl>
                                      </p:cBhvr>
                                    </p:animEffect>
                                    <p:anim calcmode="lin" valueType="num">
                                      <p:cBhvr>
                                        <p:cTn id="20" dur="1000" fill="hold"/>
                                        <p:tgtEl>
                                          <p:spTgt spid="12291">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8050"/>
                            </p:stCondLst>
                            <p:childTnLst>
                              <p:par>
                                <p:cTn id="23" presetID="23" presetClass="entr" presetSubtype="16" fill="hold" nodeType="afterEffect">
                                  <p:stCondLst>
                                    <p:cond delay="6500"/>
                                  </p:stCondLst>
                                  <p:iterate type="wd">
                                    <p:tmPct val="10000"/>
                                  </p:iterate>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p:cTn id="25" dur="10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2291">
                                            <p:txEl>
                                              <p:pRg st="2" end="2"/>
                                            </p:txEl>
                                          </p:spTgt>
                                        </p:tgtEl>
                                        <p:attrNameLst>
                                          <p:attrName>ppt_h</p:attrName>
                                        </p:attrNameLst>
                                      </p:cBhvr>
                                      <p:tavLst>
                                        <p:tav tm="0">
                                          <p:val>
                                            <p:fltVal val="0"/>
                                          </p:val>
                                        </p:tav>
                                        <p:tav tm="100000">
                                          <p:val>
                                            <p:strVal val="#ppt_h"/>
                                          </p:val>
                                        </p:tav>
                                      </p:tavLst>
                                    </p:anim>
                                  </p:childTnLst>
                                </p:cTn>
                              </p:par>
                            </p:childTnLst>
                          </p:cTn>
                        </p:par>
                        <p:par>
                          <p:cTn id="27" fill="hold" nodeType="afterGroup">
                            <p:stCondLst>
                              <p:cond delay="36750"/>
                            </p:stCondLst>
                            <p:childTnLst>
                              <p:par>
                                <p:cTn id="28" presetID="9" presetClass="exit" presetSubtype="0" fill="hold" grpId="1" nodeType="afterEffect">
                                  <p:stCondLst>
                                    <p:cond delay="1000"/>
                                  </p:stCondLst>
                                  <p:iterate type="lt">
                                    <p:tmPct val="0"/>
                                  </p:iterate>
                                  <p:childTnLst>
                                    <p:animEffect transition="out" filter="dissolve">
                                      <p:cBhvr>
                                        <p:cTn id="29" dur="1000"/>
                                        <p:tgtEl>
                                          <p:spTgt spid="12290"/>
                                        </p:tgtEl>
                                      </p:cBhvr>
                                    </p:animEffect>
                                    <p:set>
                                      <p:cBhvr>
                                        <p:cTn id="30" dur="1" fill="hold">
                                          <p:stCondLst>
                                            <p:cond delay="999"/>
                                          </p:stCondLst>
                                        </p:cTn>
                                        <p:tgtEl>
                                          <p:spTgt spid="12290"/>
                                        </p:tgtEl>
                                        <p:attrNameLst>
                                          <p:attrName>style.visibility</p:attrName>
                                        </p:attrNameLst>
                                      </p:cBhvr>
                                      <p:to>
                                        <p:strVal val="hidden"/>
                                      </p:to>
                                    </p:set>
                                  </p:childTnLst>
                                </p:cTn>
                              </p:par>
                            </p:childTnLst>
                          </p:cTn>
                        </p:par>
                        <p:par>
                          <p:cTn id="31" fill="hold" nodeType="afterGroup">
                            <p:stCondLst>
                              <p:cond delay="38750"/>
                            </p:stCondLst>
                            <p:childTnLst>
                              <p:par>
                                <p:cTn id="32" presetID="37" presetClass="exit" presetSubtype="0" fill="hold" nodeType="afterEffect">
                                  <p:stCondLst>
                                    <p:cond delay="0"/>
                                  </p:stCondLst>
                                  <p:iterate type="wd">
                                    <p:tmPct val="0"/>
                                  </p:iterate>
                                  <p:childTnLst>
                                    <p:animEffect transition="out" filter="fade">
                                      <p:cBhvr>
                                        <p:cTn id="33" dur="1000"/>
                                        <p:tgtEl>
                                          <p:spTgt spid="12291">
                                            <p:txEl>
                                              <p:pRg st="0" end="0"/>
                                            </p:txEl>
                                          </p:spTgt>
                                        </p:tgtEl>
                                      </p:cBhvr>
                                    </p:animEffect>
                                    <p:anim calcmode="lin" valueType="num">
                                      <p:cBhvr>
                                        <p:cTn id="34" dur="1000"/>
                                        <p:tgtEl>
                                          <p:spTgt spid="12291">
                                            <p:txEl>
                                              <p:pRg st="0" end="0"/>
                                            </p:txEl>
                                          </p:spTgt>
                                        </p:tgtEl>
                                        <p:attrNameLst>
                                          <p:attrName>ppt_x</p:attrName>
                                        </p:attrNameLst>
                                      </p:cBhvr>
                                      <p:tavLst>
                                        <p:tav tm="0">
                                          <p:val>
                                            <p:strVal val="ppt_x"/>
                                          </p:val>
                                        </p:tav>
                                        <p:tav tm="100000">
                                          <p:val>
                                            <p:strVal val="ppt_x"/>
                                          </p:val>
                                        </p:tav>
                                      </p:tavLst>
                                    </p:anim>
                                    <p:anim calcmode="lin" valueType="num">
                                      <p:cBhvr>
                                        <p:cTn id="35" dur="100" decel="100000"/>
                                        <p:tgtEl>
                                          <p:spTgt spid="12291">
                                            <p:txEl>
                                              <p:pRg st="0" end="0"/>
                                            </p:txEl>
                                          </p:spTgt>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12291">
                                            <p:txEl>
                                              <p:pRg st="0" end="0"/>
                                            </p:txEl>
                                          </p:spTgt>
                                        </p:tgtEl>
                                        <p:attrNameLst>
                                          <p:attrName>ppt_y</p:attrName>
                                        </p:attrNameLst>
                                      </p:cBhvr>
                                      <p:tavLst>
                                        <p:tav tm="0">
                                          <p:val>
                                            <p:strVal val="ppt_y"/>
                                          </p:val>
                                        </p:tav>
                                        <p:tav tm="100000">
                                          <p:val>
                                            <p:strVal val="ppt_y+1"/>
                                          </p:val>
                                        </p:tav>
                                      </p:tavLst>
                                    </p:anim>
                                    <p:set>
                                      <p:cBhvr>
                                        <p:cTn id="37" dur="1" fill="hold">
                                          <p:stCondLst>
                                            <p:cond delay="999"/>
                                          </p:stCondLst>
                                        </p:cTn>
                                        <p:tgtEl>
                                          <p:spTgt spid="12291">
                                            <p:txEl>
                                              <p:pRg st="0" end="0"/>
                                            </p:txEl>
                                          </p:spTgt>
                                        </p:tgtEl>
                                        <p:attrNameLst>
                                          <p:attrName>style.visibility</p:attrName>
                                        </p:attrNameLst>
                                      </p:cBhvr>
                                      <p:to>
                                        <p:strVal val="hidden"/>
                                      </p:to>
                                    </p:set>
                                  </p:childTnLst>
                                </p:cTn>
                              </p:par>
                            </p:childTnLst>
                          </p:cTn>
                        </p:par>
                        <p:par>
                          <p:cTn id="38" fill="hold" nodeType="afterGroup">
                            <p:stCondLst>
                              <p:cond delay="39750"/>
                            </p:stCondLst>
                            <p:childTnLst>
                              <p:par>
                                <p:cTn id="39" presetID="37" presetClass="exit" presetSubtype="0" fill="hold" nodeType="afterEffect">
                                  <p:stCondLst>
                                    <p:cond delay="0"/>
                                  </p:stCondLst>
                                  <p:iterate type="wd">
                                    <p:tmPct val="0"/>
                                  </p:iterate>
                                  <p:childTnLst>
                                    <p:animEffect transition="out" filter="fade">
                                      <p:cBhvr>
                                        <p:cTn id="40" dur="500"/>
                                        <p:tgtEl>
                                          <p:spTgt spid="12291">
                                            <p:txEl>
                                              <p:pRg st="1" end="1"/>
                                            </p:txEl>
                                          </p:spTgt>
                                        </p:tgtEl>
                                      </p:cBhvr>
                                    </p:animEffect>
                                    <p:anim calcmode="lin" valueType="num">
                                      <p:cBhvr>
                                        <p:cTn id="41" dur="500"/>
                                        <p:tgtEl>
                                          <p:spTgt spid="12291">
                                            <p:txEl>
                                              <p:pRg st="1" end="1"/>
                                            </p:txEl>
                                          </p:spTgt>
                                        </p:tgtEl>
                                        <p:attrNameLst>
                                          <p:attrName>ppt_x</p:attrName>
                                        </p:attrNameLst>
                                      </p:cBhvr>
                                      <p:tavLst>
                                        <p:tav tm="0">
                                          <p:val>
                                            <p:strVal val="ppt_x"/>
                                          </p:val>
                                        </p:tav>
                                        <p:tav tm="100000">
                                          <p:val>
                                            <p:strVal val="ppt_x"/>
                                          </p:val>
                                        </p:tav>
                                      </p:tavLst>
                                    </p:anim>
                                    <p:anim calcmode="lin" valueType="num">
                                      <p:cBhvr>
                                        <p:cTn id="42" dur="50" decel="100000"/>
                                        <p:tgtEl>
                                          <p:spTgt spid="12291">
                                            <p:txEl>
                                              <p:pRg st="1" end="1"/>
                                            </p:txEl>
                                          </p:spTgt>
                                        </p:tgtEl>
                                        <p:attrNameLst>
                                          <p:attrName>ppt_y</p:attrName>
                                        </p:attrNameLst>
                                      </p:cBhvr>
                                      <p:tavLst>
                                        <p:tav tm="0">
                                          <p:val>
                                            <p:strVal val="ppt_y"/>
                                          </p:val>
                                        </p:tav>
                                        <p:tav tm="100000">
                                          <p:val>
                                            <p:strVal val="ppt_y-.03"/>
                                          </p:val>
                                        </p:tav>
                                      </p:tavLst>
                                    </p:anim>
                                    <p:anim calcmode="lin" valueType="num">
                                      <p:cBhvr>
                                        <p:cTn id="43" dur="450" accel="100000">
                                          <p:stCondLst>
                                            <p:cond delay="50"/>
                                          </p:stCondLst>
                                        </p:cTn>
                                        <p:tgtEl>
                                          <p:spTgt spid="12291">
                                            <p:txEl>
                                              <p:pRg st="1" end="1"/>
                                            </p:txEl>
                                          </p:spTgt>
                                        </p:tgtEl>
                                        <p:attrNameLst>
                                          <p:attrName>ppt_y</p:attrName>
                                        </p:attrNameLst>
                                      </p:cBhvr>
                                      <p:tavLst>
                                        <p:tav tm="0">
                                          <p:val>
                                            <p:strVal val="ppt_y"/>
                                          </p:val>
                                        </p:tav>
                                        <p:tav tm="100000">
                                          <p:val>
                                            <p:strVal val="ppt_y+1"/>
                                          </p:val>
                                        </p:tav>
                                      </p:tavLst>
                                    </p:anim>
                                    <p:set>
                                      <p:cBhvr>
                                        <p:cTn id="44" dur="1" fill="hold">
                                          <p:stCondLst>
                                            <p:cond delay="499"/>
                                          </p:stCondLst>
                                        </p:cTn>
                                        <p:tgtEl>
                                          <p:spTgt spid="12291">
                                            <p:txEl>
                                              <p:pRg st="1" end="1"/>
                                            </p:txEl>
                                          </p:spTgt>
                                        </p:tgtEl>
                                        <p:attrNameLst>
                                          <p:attrName>style.visibility</p:attrName>
                                        </p:attrNameLst>
                                      </p:cBhvr>
                                      <p:to>
                                        <p:strVal val="hidden"/>
                                      </p:to>
                                    </p:set>
                                  </p:childTnLst>
                                </p:cTn>
                              </p:par>
                            </p:childTnLst>
                          </p:cTn>
                        </p:par>
                        <p:par>
                          <p:cTn id="45" fill="hold" nodeType="afterGroup">
                            <p:stCondLst>
                              <p:cond delay="40250"/>
                            </p:stCondLst>
                            <p:childTnLst>
                              <p:par>
                                <p:cTn id="46" presetID="37" presetClass="exit" presetSubtype="0" fill="hold" nodeType="afterEffect">
                                  <p:stCondLst>
                                    <p:cond delay="0"/>
                                  </p:stCondLst>
                                  <p:iterate type="wd">
                                    <p:tmPct val="0"/>
                                  </p:iterate>
                                  <p:childTnLst>
                                    <p:animEffect transition="out" filter="fade">
                                      <p:cBhvr>
                                        <p:cTn id="47" dur="1000"/>
                                        <p:tgtEl>
                                          <p:spTgt spid="12291">
                                            <p:txEl>
                                              <p:pRg st="2" end="2"/>
                                            </p:txEl>
                                          </p:spTgt>
                                        </p:tgtEl>
                                      </p:cBhvr>
                                    </p:animEffect>
                                    <p:anim calcmode="lin" valueType="num">
                                      <p:cBhvr>
                                        <p:cTn id="48" dur="1000"/>
                                        <p:tgtEl>
                                          <p:spTgt spid="12291">
                                            <p:txEl>
                                              <p:pRg st="2" end="2"/>
                                            </p:txEl>
                                          </p:spTgt>
                                        </p:tgtEl>
                                        <p:attrNameLst>
                                          <p:attrName>ppt_x</p:attrName>
                                        </p:attrNameLst>
                                      </p:cBhvr>
                                      <p:tavLst>
                                        <p:tav tm="0">
                                          <p:val>
                                            <p:strVal val="ppt_x"/>
                                          </p:val>
                                        </p:tav>
                                        <p:tav tm="100000">
                                          <p:val>
                                            <p:strVal val="ppt_x"/>
                                          </p:val>
                                        </p:tav>
                                      </p:tavLst>
                                    </p:anim>
                                    <p:anim calcmode="lin" valueType="num">
                                      <p:cBhvr>
                                        <p:cTn id="49" dur="100" decel="100000"/>
                                        <p:tgtEl>
                                          <p:spTgt spid="12291">
                                            <p:txEl>
                                              <p:pRg st="2" end="2"/>
                                            </p:txEl>
                                          </p:spTgt>
                                        </p:tgtEl>
                                        <p:attrNameLst>
                                          <p:attrName>ppt_y</p:attrName>
                                        </p:attrNameLst>
                                      </p:cBhvr>
                                      <p:tavLst>
                                        <p:tav tm="0">
                                          <p:val>
                                            <p:strVal val="ppt_y"/>
                                          </p:val>
                                        </p:tav>
                                        <p:tav tm="100000">
                                          <p:val>
                                            <p:strVal val="ppt_y-.03"/>
                                          </p:val>
                                        </p:tav>
                                      </p:tavLst>
                                    </p:anim>
                                    <p:anim calcmode="lin" valueType="num">
                                      <p:cBhvr>
                                        <p:cTn id="50" dur="900" accel="100000">
                                          <p:stCondLst>
                                            <p:cond delay="100"/>
                                          </p:stCondLst>
                                        </p:cTn>
                                        <p:tgtEl>
                                          <p:spTgt spid="12291">
                                            <p:txEl>
                                              <p:pRg st="2" end="2"/>
                                            </p:txEl>
                                          </p:spTgt>
                                        </p:tgtEl>
                                        <p:attrNameLst>
                                          <p:attrName>ppt_y</p:attrName>
                                        </p:attrNameLst>
                                      </p:cBhvr>
                                      <p:tavLst>
                                        <p:tav tm="0">
                                          <p:val>
                                            <p:strVal val="ppt_y"/>
                                          </p:val>
                                        </p:tav>
                                        <p:tav tm="100000">
                                          <p:val>
                                            <p:strVal val="ppt_y+1"/>
                                          </p:val>
                                        </p:tav>
                                      </p:tavLst>
                                    </p:anim>
                                    <p:set>
                                      <p:cBhvr>
                                        <p:cTn id="51" dur="1" fill="hold">
                                          <p:stCondLst>
                                            <p:cond delay="999"/>
                                          </p:stCondLst>
                                        </p:cTn>
                                        <p:tgtEl>
                                          <p:spTgt spid="12291">
                                            <p:txEl>
                                              <p:pRg st="2" end="2"/>
                                            </p:txEl>
                                          </p:spTgt>
                                        </p:tgtEl>
                                        <p:attrNameLst>
                                          <p:attrName>style.visibility</p:attrName>
                                        </p:attrNameLst>
                                      </p:cBhvr>
                                      <p:to>
                                        <p:strVal val="hidden"/>
                                      </p:to>
                                    </p:set>
                                  </p:childTnLst>
                                </p:cTn>
                              </p:par>
                            </p:childTnLst>
                          </p:cTn>
                        </p:par>
                        <p:par>
                          <p:cTn id="52" fill="hold" nodeType="afterGroup">
                            <p:stCondLst>
                              <p:cond delay="41250"/>
                            </p:stCondLst>
                            <p:childTnLst>
                              <p:par>
                                <p:cTn id="53" presetID="37" presetClass="exit" presetSubtype="0" fill="hold" grpId="0" nodeType="afterEffect">
                                  <p:stCondLst>
                                    <p:cond delay="0"/>
                                  </p:stCondLst>
                                  <p:iterate type="wd">
                                    <p:tmPct val="0"/>
                                  </p:iterate>
                                  <p:childTnLst>
                                    <p:animEffect transition="out" filter="fade">
                                      <p:cBhvr>
                                        <p:cTn id="54" dur="1000"/>
                                        <p:tgtEl>
                                          <p:spTgt spid="12291">
                                            <p:txEl>
                                              <p:pRg st="0" end="0"/>
                                            </p:txEl>
                                          </p:spTgt>
                                        </p:tgtEl>
                                      </p:cBhvr>
                                    </p:animEffect>
                                    <p:anim calcmode="lin" valueType="num">
                                      <p:cBhvr>
                                        <p:cTn id="55" dur="1000"/>
                                        <p:tgtEl>
                                          <p:spTgt spid="12291">
                                            <p:txEl>
                                              <p:pRg st="0" end="0"/>
                                            </p:txEl>
                                          </p:spTgt>
                                        </p:tgtEl>
                                        <p:attrNameLst>
                                          <p:attrName>ppt_x</p:attrName>
                                        </p:attrNameLst>
                                      </p:cBhvr>
                                      <p:tavLst>
                                        <p:tav tm="0">
                                          <p:val>
                                            <p:strVal val="ppt_x"/>
                                          </p:val>
                                        </p:tav>
                                        <p:tav tm="100000">
                                          <p:val>
                                            <p:strVal val="ppt_x"/>
                                          </p:val>
                                        </p:tav>
                                      </p:tavLst>
                                    </p:anim>
                                    <p:anim calcmode="lin" valueType="num">
                                      <p:cBhvr>
                                        <p:cTn id="56" dur="100" decel="100000"/>
                                        <p:tgtEl>
                                          <p:spTgt spid="12291">
                                            <p:txEl>
                                              <p:pRg st="0" end="0"/>
                                            </p:txEl>
                                          </p:spTgt>
                                        </p:tgtEl>
                                        <p:attrNameLst>
                                          <p:attrName>ppt_y</p:attrName>
                                        </p:attrNameLst>
                                      </p:cBhvr>
                                      <p:tavLst>
                                        <p:tav tm="0">
                                          <p:val>
                                            <p:strVal val="ppt_y"/>
                                          </p:val>
                                        </p:tav>
                                        <p:tav tm="100000">
                                          <p:val>
                                            <p:strVal val="ppt_y-.03"/>
                                          </p:val>
                                        </p:tav>
                                      </p:tavLst>
                                    </p:anim>
                                    <p:anim calcmode="lin" valueType="num">
                                      <p:cBhvr>
                                        <p:cTn id="57" dur="900" accel="100000">
                                          <p:stCondLst>
                                            <p:cond delay="100"/>
                                          </p:stCondLst>
                                        </p:cTn>
                                        <p:tgtEl>
                                          <p:spTgt spid="12291">
                                            <p:txEl>
                                              <p:pRg st="0" end="0"/>
                                            </p:txEl>
                                          </p:spTgt>
                                        </p:tgtEl>
                                        <p:attrNameLst>
                                          <p:attrName>ppt_y</p:attrName>
                                        </p:attrNameLst>
                                      </p:cBhvr>
                                      <p:tavLst>
                                        <p:tav tm="0">
                                          <p:val>
                                            <p:strVal val="ppt_y"/>
                                          </p:val>
                                        </p:tav>
                                        <p:tav tm="100000">
                                          <p:val>
                                            <p:strVal val="ppt_y+1"/>
                                          </p:val>
                                        </p:tav>
                                      </p:tavLst>
                                    </p:anim>
                                    <p:set>
                                      <p:cBhvr>
                                        <p:cTn id="58" dur="1" fill="hold">
                                          <p:stCondLst>
                                            <p:cond delay="999"/>
                                          </p:stCondLst>
                                        </p:cTn>
                                        <p:tgtEl>
                                          <p:spTgt spid="12291">
                                            <p:txEl>
                                              <p:pRg st="0" end="0"/>
                                            </p:txEl>
                                          </p:spTgt>
                                        </p:tgtEl>
                                        <p:attrNameLst>
                                          <p:attrName>style.visibility</p:attrName>
                                        </p:attrNameLst>
                                      </p:cBhvr>
                                      <p:to>
                                        <p:strVal val="hidden"/>
                                      </p:to>
                                    </p:set>
                                  </p:childTnLst>
                                </p:cTn>
                              </p:par>
                            </p:childTnLst>
                          </p:cTn>
                        </p:par>
                        <p:par>
                          <p:cTn id="59" fill="hold" nodeType="afterGroup">
                            <p:stCondLst>
                              <p:cond delay="42250"/>
                            </p:stCondLst>
                            <p:childTnLst>
                              <p:par>
                                <p:cTn id="60" presetID="37" presetClass="exit" presetSubtype="0" fill="hold" grpId="0" nodeType="afterEffect">
                                  <p:stCondLst>
                                    <p:cond delay="0"/>
                                  </p:stCondLst>
                                  <p:iterate type="wd">
                                    <p:tmPct val="0"/>
                                  </p:iterate>
                                  <p:childTnLst>
                                    <p:animEffect transition="out" filter="fade">
                                      <p:cBhvr>
                                        <p:cTn id="61" dur="1000"/>
                                        <p:tgtEl>
                                          <p:spTgt spid="12291">
                                            <p:txEl>
                                              <p:pRg st="1" end="1"/>
                                            </p:txEl>
                                          </p:spTgt>
                                        </p:tgtEl>
                                      </p:cBhvr>
                                    </p:animEffect>
                                    <p:anim calcmode="lin" valueType="num">
                                      <p:cBhvr>
                                        <p:cTn id="62" dur="1000"/>
                                        <p:tgtEl>
                                          <p:spTgt spid="12291">
                                            <p:txEl>
                                              <p:pRg st="1" end="1"/>
                                            </p:txEl>
                                          </p:spTgt>
                                        </p:tgtEl>
                                        <p:attrNameLst>
                                          <p:attrName>ppt_x</p:attrName>
                                        </p:attrNameLst>
                                      </p:cBhvr>
                                      <p:tavLst>
                                        <p:tav tm="0">
                                          <p:val>
                                            <p:strVal val="ppt_x"/>
                                          </p:val>
                                        </p:tav>
                                        <p:tav tm="100000">
                                          <p:val>
                                            <p:strVal val="ppt_x"/>
                                          </p:val>
                                        </p:tav>
                                      </p:tavLst>
                                    </p:anim>
                                    <p:anim calcmode="lin" valueType="num">
                                      <p:cBhvr>
                                        <p:cTn id="63" dur="100" decel="100000"/>
                                        <p:tgtEl>
                                          <p:spTgt spid="12291">
                                            <p:txEl>
                                              <p:pRg st="1" end="1"/>
                                            </p:txEl>
                                          </p:spTgt>
                                        </p:tgtEl>
                                        <p:attrNameLst>
                                          <p:attrName>ppt_y</p:attrName>
                                        </p:attrNameLst>
                                      </p:cBhvr>
                                      <p:tavLst>
                                        <p:tav tm="0">
                                          <p:val>
                                            <p:strVal val="ppt_y"/>
                                          </p:val>
                                        </p:tav>
                                        <p:tav tm="100000">
                                          <p:val>
                                            <p:strVal val="ppt_y-.03"/>
                                          </p:val>
                                        </p:tav>
                                      </p:tavLst>
                                    </p:anim>
                                    <p:anim calcmode="lin" valueType="num">
                                      <p:cBhvr>
                                        <p:cTn id="64" dur="900" accel="100000">
                                          <p:stCondLst>
                                            <p:cond delay="100"/>
                                          </p:stCondLst>
                                        </p:cTn>
                                        <p:tgtEl>
                                          <p:spTgt spid="12291">
                                            <p:txEl>
                                              <p:pRg st="1" end="1"/>
                                            </p:txEl>
                                          </p:spTgt>
                                        </p:tgtEl>
                                        <p:attrNameLst>
                                          <p:attrName>ppt_y</p:attrName>
                                        </p:attrNameLst>
                                      </p:cBhvr>
                                      <p:tavLst>
                                        <p:tav tm="0">
                                          <p:val>
                                            <p:strVal val="ppt_y"/>
                                          </p:val>
                                        </p:tav>
                                        <p:tav tm="100000">
                                          <p:val>
                                            <p:strVal val="ppt_y+1"/>
                                          </p:val>
                                        </p:tav>
                                      </p:tavLst>
                                    </p:anim>
                                    <p:set>
                                      <p:cBhvr>
                                        <p:cTn id="65" dur="1" fill="hold">
                                          <p:stCondLst>
                                            <p:cond delay="999"/>
                                          </p:stCondLst>
                                        </p:cTn>
                                        <p:tgtEl>
                                          <p:spTgt spid="12291">
                                            <p:txEl>
                                              <p:pRg st="1" end="1"/>
                                            </p:txEl>
                                          </p:spTgt>
                                        </p:tgtEl>
                                        <p:attrNameLst>
                                          <p:attrName>style.visibility</p:attrName>
                                        </p:attrNameLst>
                                      </p:cBhvr>
                                      <p:to>
                                        <p:strVal val="hidden"/>
                                      </p:to>
                                    </p:set>
                                  </p:childTnLst>
                                </p:cTn>
                              </p:par>
                            </p:childTnLst>
                          </p:cTn>
                        </p:par>
                        <p:par>
                          <p:cTn id="66" fill="hold" nodeType="afterGroup">
                            <p:stCondLst>
                              <p:cond delay="43250"/>
                            </p:stCondLst>
                            <p:childTnLst>
                              <p:par>
                                <p:cTn id="67" presetID="37" presetClass="exit" presetSubtype="0" fill="hold" grpId="0" nodeType="afterEffect">
                                  <p:stCondLst>
                                    <p:cond delay="0"/>
                                  </p:stCondLst>
                                  <p:iterate type="wd">
                                    <p:tmPct val="0"/>
                                  </p:iterate>
                                  <p:childTnLst>
                                    <p:animEffect transition="out" filter="fade">
                                      <p:cBhvr>
                                        <p:cTn id="68" dur="1000"/>
                                        <p:tgtEl>
                                          <p:spTgt spid="12291">
                                            <p:txEl>
                                              <p:pRg st="2" end="2"/>
                                            </p:txEl>
                                          </p:spTgt>
                                        </p:tgtEl>
                                      </p:cBhvr>
                                    </p:animEffect>
                                    <p:anim calcmode="lin" valueType="num">
                                      <p:cBhvr>
                                        <p:cTn id="69" dur="1000"/>
                                        <p:tgtEl>
                                          <p:spTgt spid="12291">
                                            <p:txEl>
                                              <p:pRg st="2" end="2"/>
                                            </p:txEl>
                                          </p:spTgt>
                                        </p:tgtEl>
                                        <p:attrNameLst>
                                          <p:attrName>ppt_x</p:attrName>
                                        </p:attrNameLst>
                                      </p:cBhvr>
                                      <p:tavLst>
                                        <p:tav tm="0">
                                          <p:val>
                                            <p:strVal val="ppt_x"/>
                                          </p:val>
                                        </p:tav>
                                        <p:tav tm="100000">
                                          <p:val>
                                            <p:strVal val="ppt_x"/>
                                          </p:val>
                                        </p:tav>
                                      </p:tavLst>
                                    </p:anim>
                                    <p:anim calcmode="lin" valueType="num">
                                      <p:cBhvr>
                                        <p:cTn id="70" dur="100" decel="100000"/>
                                        <p:tgtEl>
                                          <p:spTgt spid="12291">
                                            <p:txEl>
                                              <p:pRg st="2" end="2"/>
                                            </p:txEl>
                                          </p:spTgt>
                                        </p:tgtEl>
                                        <p:attrNameLst>
                                          <p:attrName>ppt_y</p:attrName>
                                        </p:attrNameLst>
                                      </p:cBhvr>
                                      <p:tavLst>
                                        <p:tav tm="0">
                                          <p:val>
                                            <p:strVal val="ppt_y"/>
                                          </p:val>
                                        </p:tav>
                                        <p:tav tm="100000">
                                          <p:val>
                                            <p:strVal val="ppt_y-.03"/>
                                          </p:val>
                                        </p:tav>
                                      </p:tavLst>
                                    </p:anim>
                                    <p:anim calcmode="lin" valueType="num">
                                      <p:cBhvr>
                                        <p:cTn id="71" dur="900" accel="100000">
                                          <p:stCondLst>
                                            <p:cond delay="100"/>
                                          </p:stCondLst>
                                        </p:cTn>
                                        <p:tgtEl>
                                          <p:spTgt spid="12291">
                                            <p:txEl>
                                              <p:pRg st="2" end="2"/>
                                            </p:txEl>
                                          </p:spTgt>
                                        </p:tgtEl>
                                        <p:attrNameLst>
                                          <p:attrName>ppt_y</p:attrName>
                                        </p:attrNameLst>
                                      </p:cBhvr>
                                      <p:tavLst>
                                        <p:tav tm="0">
                                          <p:val>
                                            <p:strVal val="ppt_y"/>
                                          </p:val>
                                        </p:tav>
                                        <p:tav tm="100000">
                                          <p:val>
                                            <p:strVal val="ppt_y+1"/>
                                          </p:val>
                                        </p:tav>
                                      </p:tavLst>
                                    </p:anim>
                                    <p:set>
                                      <p:cBhvr>
                                        <p:cTn id="72" dur="1" fill="hold">
                                          <p:stCondLst>
                                            <p:cond delay="999"/>
                                          </p:stCondLst>
                                        </p:cTn>
                                        <p:tgtEl>
                                          <p:spTgt spid="1229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0" grpId="1"/>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11269" name="Picture 5" descr="159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860800"/>
            <a:ext cx="3457575" cy="2727325"/>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p:cNvSpPr>
            <a:spLocks noGrp="1" noChangeArrowheads="1"/>
          </p:cNvSpPr>
          <p:nvPr>
            <p:ph type="body" idx="1"/>
          </p:nvPr>
        </p:nvSpPr>
        <p:spPr>
          <a:xfrm>
            <a:off x="468313" y="476250"/>
            <a:ext cx="8229600" cy="3960813"/>
          </a:xfrm>
        </p:spPr>
        <p:txBody>
          <a:bodyPr/>
          <a:lstStyle/>
          <a:p>
            <a:r>
              <a:rPr lang="ru-RU" altLang="ru-RU" sz="1800" b="1">
                <a:solidFill>
                  <a:srgbClr val="800080"/>
                </a:solidFill>
              </a:rPr>
              <a:t>Главным итогом Московской битвы и последовавшего за ней общего контрнаступления советских войск была ликвидация угрозы столице и Северному Кавказу, укрепление обороны Ленинграда , освобождение свыше  60 советских городов , разгром до 50 дивизий противника. </a:t>
            </a:r>
          </a:p>
          <a:p>
            <a:r>
              <a:rPr lang="ru-RU" altLang="ru-RU" sz="1800" b="1">
                <a:solidFill>
                  <a:srgbClr val="800080"/>
                </a:solidFill>
              </a:rPr>
              <a:t>Нацистское руководство оказалось перед неизбежной  перспективой затяжной войны. Действие советских войск укрепили международный авторитет СССР . Однако окончательной цели  разгрома основных сил врага достичь так и не удалось. Ставка ВГК переоценила наступательные возможности и силы советских Вооруженных Сил , неумение сконцентрировать силы на важнейших направлениях удара, недостатки материально-технического и боевого обеспечения наступления столь широкого масштаба также стали причинами наших неудач. </a:t>
            </a:r>
          </a:p>
          <a:p>
            <a:endParaRPr lang="ru-RU" altLang="ru-RU" sz="1800" b="1">
              <a:solidFill>
                <a:srgbClr val="800080"/>
              </a:solidFill>
            </a:endParaRPr>
          </a:p>
        </p:txBody>
      </p:sp>
      <p:pic>
        <p:nvPicPr>
          <p:cNvPr id="11270" name="Picture 6" descr="te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860800"/>
            <a:ext cx="3671887" cy="269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4000">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afterEffect">
                                  <p:stCondLst>
                                    <p:cond delay="0"/>
                                  </p:stCondLst>
                                  <p:iterate type="wd">
                                    <p:tmPct val="10000"/>
                                  </p:iterate>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11267">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11267">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11267">
                                            <p:txEl>
                                              <p:pRg st="0" end="0"/>
                                            </p:txEl>
                                          </p:spTgt>
                                        </p:tgtEl>
                                      </p:cBhvr>
                                    </p:animEffect>
                                  </p:childTnLst>
                                </p:cTn>
                              </p:par>
                            </p:childTnLst>
                          </p:cTn>
                        </p:par>
                        <p:par>
                          <p:cTn id="12" fill="hold" nodeType="afterGroup">
                            <p:stCondLst>
                              <p:cond delay="4600"/>
                            </p:stCondLst>
                            <p:childTnLst>
                              <p:par>
                                <p:cTn id="13" presetID="58" presetClass="entr" presetSubtype="0" accel="100000" fill="hold" nodeType="afterEffect">
                                  <p:stCondLst>
                                    <p:cond delay="1000"/>
                                  </p:stCondLst>
                                  <p:childTnLst>
                                    <p:set>
                                      <p:cBhvr>
                                        <p:cTn id="14" dur="1" fill="hold">
                                          <p:stCondLst>
                                            <p:cond delay="0"/>
                                          </p:stCondLst>
                                        </p:cTn>
                                        <p:tgtEl>
                                          <p:spTgt spid="11269"/>
                                        </p:tgtEl>
                                        <p:attrNameLst>
                                          <p:attrName>style.visibility</p:attrName>
                                        </p:attrNameLst>
                                      </p:cBhvr>
                                      <p:to>
                                        <p:strVal val="visible"/>
                                      </p:to>
                                    </p:set>
                                    <p:anim calcmode="lin" valueType="num">
                                      <p:cBhvr>
                                        <p:cTn id="15" dur="500" fill="hold"/>
                                        <p:tgtEl>
                                          <p:spTgt spid="11269"/>
                                        </p:tgtEl>
                                        <p:attrNameLst>
                                          <p:attrName>ppt_w</p:attrName>
                                        </p:attrNameLst>
                                      </p:cBhvr>
                                      <p:tavLst>
                                        <p:tav tm="0">
                                          <p:val>
                                            <p:strVal val="#ppt_w*2.5"/>
                                          </p:val>
                                        </p:tav>
                                        <p:tav tm="100000">
                                          <p:val>
                                            <p:strVal val="#ppt_w"/>
                                          </p:val>
                                        </p:tav>
                                      </p:tavLst>
                                    </p:anim>
                                    <p:anim calcmode="lin" valueType="num">
                                      <p:cBhvr>
                                        <p:cTn id="16" dur="500" fill="hold"/>
                                        <p:tgtEl>
                                          <p:spTgt spid="11269"/>
                                        </p:tgtEl>
                                        <p:attrNameLst>
                                          <p:attrName>ppt_h</p:attrName>
                                        </p:attrNameLst>
                                      </p:cBhvr>
                                      <p:tavLst>
                                        <p:tav tm="0">
                                          <p:val>
                                            <p:strVal val="#ppt_h*0.01"/>
                                          </p:val>
                                        </p:tav>
                                        <p:tav tm="100000">
                                          <p:val>
                                            <p:strVal val="#ppt_h"/>
                                          </p:val>
                                        </p:tav>
                                      </p:tavLst>
                                    </p:anim>
                                    <p:anim calcmode="lin" valueType="num">
                                      <p:cBhvr>
                                        <p:cTn id="17" dur="500" fill="hold"/>
                                        <p:tgtEl>
                                          <p:spTgt spid="11269"/>
                                        </p:tgtEl>
                                        <p:attrNameLst>
                                          <p:attrName>ppt_x</p:attrName>
                                        </p:attrNameLst>
                                      </p:cBhvr>
                                      <p:tavLst>
                                        <p:tav tm="0">
                                          <p:val>
                                            <p:strVal val="#ppt_x"/>
                                          </p:val>
                                        </p:tav>
                                        <p:tav tm="100000">
                                          <p:val>
                                            <p:strVal val="#ppt_x"/>
                                          </p:val>
                                        </p:tav>
                                      </p:tavLst>
                                    </p:anim>
                                    <p:anim calcmode="lin" valueType="num">
                                      <p:cBhvr>
                                        <p:cTn id="18" dur="500" fill="hold"/>
                                        <p:tgtEl>
                                          <p:spTgt spid="11269"/>
                                        </p:tgtEl>
                                        <p:attrNameLst>
                                          <p:attrName>ppt_y</p:attrName>
                                        </p:attrNameLst>
                                      </p:cBhvr>
                                      <p:tavLst>
                                        <p:tav tm="0">
                                          <p:val>
                                            <p:strVal val="#ppt_h+1"/>
                                          </p:val>
                                        </p:tav>
                                        <p:tav tm="100000">
                                          <p:val>
                                            <p:strVal val="#ppt_y"/>
                                          </p:val>
                                        </p:tav>
                                      </p:tavLst>
                                    </p:anim>
                                    <p:animEffect transition="in" filter="fade">
                                      <p:cBhvr>
                                        <p:cTn id="19" dur="500"/>
                                        <p:tgtEl>
                                          <p:spTgt spid="11269"/>
                                        </p:tgtEl>
                                      </p:cBhvr>
                                    </p:animEffect>
                                  </p:childTnLst>
                                </p:cTn>
                              </p:par>
                            </p:childTnLst>
                          </p:cTn>
                        </p:par>
                        <p:par>
                          <p:cTn id="20" fill="hold" nodeType="afterGroup">
                            <p:stCondLst>
                              <p:cond delay="6100"/>
                            </p:stCondLst>
                            <p:childTnLst>
                              <p:par>
                                <p:cTn id="21" presetID="58" presetClass="entr" presetSubtype="0" accel="100000" fill="hold" nodeType="afterEffect">
                                  <p:stCondLst>
                                    <p:cond delay="1500"/>
                                  </p:stCondLst>
                                  <p:iterate type="wd">
                                    <p:tmPct val="10000"/>
                                  </p:iterate>
                                  <p:childTnLst>
                                    <p:set>
                                      <p:cBhvr>
                                        <p:cTn id="22" dur="1" fill="hold">
                                          <p:stCondLst>
                                            <p:cond delay="0"/>
                                          </p:stCondLst>
                                        </p:cTn>
                                        <p:tgtEl>
                                          <p:spTgt spid="11267">
                                            <p:txEl>
                                              <p:pRg st="1" end="1"/>
                                            </p:txEl>
                                          </p:spTgt>
                                        </p:tgtEl>
                                        <p:attrNameLst>
                                          <p:attrName>style.visibility</p:attrName>
                                        </p:attrNameLst>
                                      </p:cBhvr>
                                      <p:to>
                                        <p:strVal val="visible"/>
                                      </p:to>
                                    </p:set>
                                    <p:anim calcmode="lin" valueType="num">
                                      <p:cBhvr>
                                        <p:cTn id="23" dur="1000" fill="hold"/>
                                        <p:tgtEl>
                                          <p:spTgt spid="11267">
                                            <p:txEl>
                                              <p:pRg st="1" end="1"/>
                                            </p:txEl>
                                          </p:spTgt>
                                        </p:tgtEl>
                                        <p:attrNameLst>
                                          <p:attrName>ppt_w</p:attrName>
                                        </p:attrNameLst>
                                      </p:cBhvr>
                                      <p:tavLst>
                                        <p:tav tm="0">
                                          <p:val>
                                            <p:strVal val="#ppt_w*2.5"/>
                                          </p:val>
                                        </p:tav>
                                        <p:tav tm="100000">
                                          <p:val>
                                            <p:strVal val="#ppt_w"/>
                                          </p:val>
                                        </p:tav>
                                      </p:tavLst>
                                    </p:anim>
                                    <p:anim calcmode="lin" valueType="num">
                                      <p:cBhvr>
                                        <p:cTn id="24" dur="1000" fill="hold"/>
                                        <p:tgtEl>
                                          <p:spTgt spid="11267">
                                            <p:txEl>
                                              <p:pRg st="1" end="1"/>
                                            </p:txEl>
                                          </p:spTgt>
                                        </p:tgtEl>
                                        <p:attrNameLst>
                                          <p:attrName>ppt_h</p:attrName>
                                        </p:attrNameLst>
                                      </p:cBhvr>
                                      <p:tavLst>
                                        <p:tav tm="0">
                                          <p:val>
                                            <p:strVal val="#ppt_h*0.01"/>
                                          </p:val>
                                        </p:tav>
                                        <p:tav tm="100000">
                                          <p:val>
                                            <p:strVal val="#ppt_h"/>
                                          </p:val>
                                        </p:tav>
                                      </p:tavLst>
                                    </p:anim>
                                    <p:anim calcmode="lin" valueType="num">
                                      <p:cBhvr>
                                        <p:cTn id="2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267">
                                            <p:txEl>
                                              <p:pRg st="1" end="1"/>
                                            </p:txEl>
                                          </p:spTgt>
                                        </p:tgtEl>
                                        <p:attrNameLst>
                                          <p:attrName>ppt_y</p:attrName>
                                        </p:attrNameLst>
                                      </p:cBhvr>
                                      <p:tavLst>
                                        <p:tav tm="0">
                                          <p:val>
                                            <p:strVal val="#ppt_h+1"/>
                                          </p:val>
                                        </p:tav>
                                        <p:tav tm="100000">
                                          <p:val>
                                            <p:strVal val="#ppt_y"/>
                                          </p:val>
                                        </p:tav>
                                      </p:tavLst>
                                    </p:anim>
                                    <p:animEffect transition="in" filter="fade">
                                      <p:cBhvr>
                                        <p:cTn id="27" dur="1000"/>
                                        <p:tgtEl>
                                          <p:spTgt spid="11267">
                                            <p:txEl>
                                              <p:pRg st="1" end="1"/>
                                            </p:txEl>
                                          </p:spTgt>
                                        </p:tgtEl>
                                      </p:cBhvr>
                                    </p:animEffect>
                                  </p:childTnLst>
                                </p:cTn>
                              </p:par>
                            </p:childTnLst>
                          </p:cTn>
                        </p:par>
                        <p:par>
                          <p:cTn id="28" fill="hold" nodeType="afterGroup">
                            <p:stCondLst>
                              <p:cond delay="15000"/>
                            </p:stCondLst>
                            <p:childTnLst>
                              <p:par>
                                <p:cTn id="29" presetID="58" presetClass="entr" presetSubtype="0" accel="100000" fill="hold" nodeType="afterEffect">
                                  <p:stCondLst>
                                    <p:cond delay="1000"/>
                                  </p:stCondLst>
                                  <p:childTnLst>
                                    <p:set>
                                      <p:cBhvr>
                                        <p:cTn id="30" dur="1" fill="hold">
                                          <p:stCondLst>
                                            <p:cond delay="0"/>
                                          </p:stCondLst>
                                        </p:cTn>
                                        <p:tgtEl>
                                          <p:spTgt spid="11270"/>
                                        </p:tgtEl>
                                        <p:attrNameLst>
                                          <p:attrName>style.visibility</p:attrName>
                                        </p:attrNameLst>
                                      </p:cBhvr>
                                      <p:to>
                                        <p:strVal val="visible"/>
                                      </p:to>
                                    </p:set>
                                    <p:anim calcmode="lin" valueType="num">
                                      <p:cBhvr>
                                        <p:cTn id="31" dur="500" fill="hold"/>
                                        <p:tgtEl>
                                          <p:spTgt spid="11270"/>
                                        </p:tgtEl>
                                        <p:attrNameLst>
                                          <p:attrName>ppt_w</p:attrName>
                                        </p:attrNameLst>
                                      </p:cBhvr>
                                      <p:tavLst>
                                        <p:tav tm="0">
                                          <p:val>
                                            <p:strVal val="#ppt_w*2.5"/>
                                          </p:val>
                                        </p:tav>
                                        <p:tav tm="100000">
                                          <p:val>
                                            <p:strVal val="#ppt_w"/>
                                          </p:val>
                                        </p:tav>
                                      </p:tavLst>
                                    </p:anim>
                                    <p:anim calcmode="lin" valueType="num">
                                      <p:cBhvr>
                                        <p:cTn id="32" dur="500" fill="hold"/>
                                        <p:tgtEl>
                                          <p:spTgt spid="11270"/>
                                        </p:tgtEl>
                                        <p:attrNameLst>
                                          <p:attrName>ppt_h</p:attrName>
                                        </p:attrNameLst>
                                      </p:cBhvr>
                                      <p:tavLst>
                                        <p:tav tm="0">
                                          <p:val>
                                            <p:strVal val="#ppt_h*0.01"/>
                                          </p:val>
                                        </p:tav>
                                        <p:tav tm="100000">
                                          <p:val>
                                            <p:strVal val="#ppt_h"/>
                                          </p:val>
                                        </p:tav>
                                      </p:tavLst>
                                    </p:anim>
                                    <p:anim calcmode="lin" valueType="num">
                                      <p:cBhvr>
                                        <p:cTn id="33" dur="500" fill="hold"/>
                                        <p:tgtEl>
                                          <p:spTgt spid="11270"/>
                                        </p:tgtEl>
                                        <p:attrNameLst>
                                          <p:attrName>ppt_x</p:attrName>
                                        </p:attrNameLst>
                                      </p:cBhvr>
                                      <p:tavLst>
                                        <p:tav tm="0">
                                          <p:val>
                                            <p:strVal val="#ppt_x"/>
                                          </p:val>
                                        </p:tav>
                                        <p:tav tm="100000">
                                          <p:val>
                                            <p:strVal val="#ppt_x"/>
                                          </p:val>
                                        </p:tav>
                                      </p:tavLst>
                                    </p:anim>
                                    <p:anim calcmode="lin" valueType="num">
                                      <p:cBhvr>
                                        <p:cTn id="34" dur="500" fill="hold"/>
                                        <p:tgtEl>
                                          <p:spTgt spid="11270"/>
                                        </p:tgtEl>
                                        <p:attrNameLst>
                                          <p:attrName>ppt_y</p:attrName>
                                        </p:attrNameLst>
                                      </p:cBhvr>
                                      <p:tavLst>
                                        <p:tav tm="0">
                                          <p:val>
                                            <p:strVal val="#ppt_h+1"/>
                                          </p:val>
                                        </p:tav>
                                        <p:tav tm="100000">
                                          <p:val>
                                            <p:strVal val="#ppt_y"/>
                                          </p:val>
                                        </p:tav>
                                      </p:tavLst>
                                    </p:anim>
                                    <p:animEffect transition="in" filter="fade">
                                      <p:cBhvr>
                                        <p:cTn id="35" dur="500"/>
                                        <p:tgtEl>
                                          <p:spTgt spid="11270"/>
                                        </p:tgtEl>
                                      </p:cBhvr>
                                    </p:animEffect>
                                  </p:childTnLst>
                                </p:cTn>
                              </p:par>
                            </p:childTnLst>
                          </p:cTn>
                        </p:par>
                        <p:par>
                          <p:cTn id="36" fill="hold" nodeType="afterGroup">
                            <p:stCondLst>
                              <p:cond delay="16500"/>
                            </p:stCondLst>
                            <p:childTnLst>
                              <p:par>
                                <p:cTn id="37" presetID="48" presetClass="exit" presetSubtype="0" decel="50000" fill="hold" nodeType="afterEffect">
                                  <p:stCondLst>
                                    <p:cond delay="0"/>
                                  </p:stCondLst>
                                  <p:iterate type="wd">
                                    <p:tmPct val="0"/>
                                  </p:iterate>
                                  <p:childTnLst>
                                    <p:anim calcmode="lin" valueType="num">
                                      <p:cBhvr>
                                        <p:cTn id="38" dur="1000"/>
                                        <p:tgtEl>
                                          <p:spTgt spid="11267">
                                            <p:txEl>
                                              <p:pRg st="0" end="0"/>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39" dur="1000"/>
                                        <p:tgtEl>
                                          <p:spTgt spid="11267">
                                            <p:txEl>
                                              <p:pRg st="0" end="0"/>
                                            </p:txEl>
                                          </p:spTgt>
                                        </p:tgtEl>
                                        <p:attrNameLst>
                                          <p:attrName>ppt_x</p:attrName>
                                        </p:attrNameLst>
                                      </p:cBhvr>
                                      <p:tavLst>
                                        <p:tav tm="0">
                                          <p:val>
                                            <p:strVal val="ppt_x"/>
                                          </p:val>
                                        </p:tav>
                                        <p:tav tm="50000">
                                          <p:val>
                                            <p:fltVal val="0.95"/>
                                          </p:val>
                                        </p:tav>
                                        <p:tav tm="100000">
                                          <p:val>
                                            <p:fltVal val="-1"/>
                                          </p:val>
                                        </p:tav>
                                      </p:tavLst>
                                    </p:anim>
                                    <p:anim calcmode="lin" valueType="num">
                                      <p:cBhvr>
                                        <p:cTn id="40" dur="1000"/>
                                        <p:tgtEl>
                                          <p:spTgt spid="11267">
                                            <p:txEl>
                                              <p:pRg st="0" end="0"/>
                                            </p:txEl>
                                          </p:spTgt>
                                        </p:tgtEl>
                                        <p:attrNameLst>
                                          <p:attrName>ppt_y</p:attrName>
                                        </p:attrNameLst>
                                      </p:cBhvr>
                                      <p:tavLst>
                                        <p:tav tm="0">
                                          <p:val>
                                            <p:strVal val="ppt_y"/>
                                          </p:val>
                                        </p:tav>
                                        <p:tav tm="100000">
                                          <p:val>
                                            <p:strVal val="ppt_y"/>
                                          </p:val>
                                        </p:tav>
                                      </p:tavLst>
                                    </p:anim>
                                    <p:animEffect transition="out" filter="fade">
                                      <p:cBhvr>
                                        <p:cTn id="41" dur="1000"/>
                                        <p:tgtEl>
                                          <p:spTgt spid="11267">
                                            <p:txEl>
                                              <p:pRg st="0" end="0"/>
                                            </p:txEl>
                                          </p:spTgt>
                                        </p:tgtEl>
                                      </p:cBhvr>
                                    </p:animEffect>
                                    <p:set>
                                      <p:cBhvr>
                                        <p:cTn id="42" dur="1" fill="hold">
                                          <p:stCondLst>
                                            <p:cond delay="999"/>
                                          </p:stCondLst>
                                        </p:cTn>
                                        <p:tgtEl>
                                          <p:spTgt spid="11267">
                                            <p:txEl>
                                              <p:pRg st="0" end="0"/>
                                            </p:txEl>
                                          </p:spTgt>
                                        </p:tgtEl>
                                        <p:attrNameLst>
                                          <p:attrName>style.visibility</p:attrName>
                                        </p:attrNameLst>
                                      </p:cBhvr>
                                      <p:to>
                                        <p:strVal val="hidden"/>
                                      </p:to>
                                    </p:set>
                                  </p:childTnLst>
                                </p:cTn>
                              </p:par>
                            </p:childTnLst>
                          </p:cTn>
                        </p:par>
                        <p:par>
                          <p:cTn id="43" fill="hold" nodeType="afterGroup">
                            <p:stCondLst>
                              <p:cond delay="17500"/>
                            </p:stCondLst>
                            <p:childTnLst>
                              <p:par>
                                <p:cTn id="44" presetID="48" presetClass="exit" presetSubtype="0" decel="50000" fill="hold" nodeType="afterEffect">
                                  <p:stCondLst>
                                    <p:cond delay="0"/>
                                  </p:stCondLst>
                                  <p:iterate type="wd">
                                    <p:tmPct val="0"/>
                                  </p:iterate>
                                  <p:childTnLst>
                                    <p:anim calcmode="lin" valueType="num">
                                      <p:cBhvr>
                                        <p:cTn id="45" dur="1000"/>
                                        <p:tgtEl>
                                          <p:spTgt spid="11267">
                                            <p:txEl>
                                              <p:pRg st="1" end="1"/>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46" dur="1000"/>
                                        <p:tgtEl>
                                          <p:spTgt spid="11267">
                                            <p:txEl>
                                              <p:pRg st="1" end="1"/>
                                            </p:txEl>
                                          </p:spTgt>
                                        </p:tgtEl>
                                        <p:attrNameLst>
                                          <p:attrName>ppt_x</p:attrName>
                                        </p:attrNameLst>
                                      </p:cBhvr>
                                      <p:tavLst>
                                        <p:tav tm="0">
                                          <p:val>
                                            <p:strVal val="ppt_x"/>
                                          </p:val>
                                        </p:tav>
                                        <p:tav tm="50000">
                                          <p:val>
                                            <p:fltVal val="0.95"/>
                                          </p:val>
                                        </p:tav>
                                        <p:tav tm="100000">
                                          <p:val>
                                            <p:fltVal val="-1"/>
                                          </p:val>
                                        </p:tav>
                                      </p:tavLst>
                                    </p:anim>
                                    <p:anim calcmode="lin" valueType="num">
                                      <p:cBhvr>
                                        <p:cTn id="47" dur="1000"/>
                                        <p:tgtEl>
                                          <p:spTgt spid="11267">
                                            <p:txEl>
                                              <p:pRg st="1" end="1"/>
                                            </p:txEl>
                                          </p:spTgt>
                                        </p:tgtEl>
                                        <p:attrNameLst>
                                          <p:attrName>ppt_y</p:attrName>
                                        </p:attrNameLst>
                                      </p:cBhvr>
                                      <p:tavLst>
                                        <p:tav tm="0">
                                          <p:val>
                                            <p:strVal val="ppt_y"/>
                                          </p:val>
                                        </p:tav>
                                        <p:tav tm="100000">
                                          <p:val>
                                            <p:strVal val="ppt_y"/>
                                          </p:val>
                                        </p:tav>
                                      </p:tavLst>
                                    </p:anim>
                                    <p:animEffect transition="out" filter="fade">
                                      <p:cBhvr>
                                        <p:cTn id="48" dur="1000"/>
                                        <p:tgtEl>
                                          <p:spTgt spid="11267">
                                            <p:txEl>
                                              <p:pRg st="1" end="1"/>
                                            </p:txEl>
                                          </p:spTgt>
                                        </p:tgtEl>
                                      </p:cBhvr>
                                    </p:animEffect>
                                    <p:set>
                                      <p:cBhvr>
                                        <p:cTn id="49" dur="1" fill="hold">
                                          <p:stCondLst>
                                            <p:cond delay="999"/>
                                          </p:stCondLst>
                                        </p:cTn>
                                        <p:tgtEl>
                                          <p:spTgt spid="11267">
                                            <p:txEl>
                                              <p:pRg st="1" end="1"/>
                                            </p:txEl>
                                          </p:spTgt>
                                        </p:tgtEl>
                                        <p:attrNameLst>
                                          <p:attrName>style.visibility</p:attrName>
                                        </p:attrNameLst>
                                      </p:cBhvr>
                                      <p:to>
                                        <p:strVal val="hidden"/>
                                      </p:to>
                                    </p:set>
                                  </p:childTnLst>
                                </p:cTn>
                              </p:par>
                            </p:childTnLst>
                          </p:cTn>
                        </p:par>
                        <p:par>
                          <p:cTn id="50" fill="hold" nodeType="afterGroup">
                            <p:stCondLst>
                              <p:cond delay="18500"/>
                            </p:stCondLst>
                            <p:childTnLst>
                              <p:par>
                                <p:cTn id="51" presetID="37" presetClass="exit" presetSubtype="0" fill="hold" nodeType="afterEffect">
                                  <p:stCondLst>
                                    <p:cond delay="1000"/>
                                  </p:stCondLst>
                                  <p:childTnLst>
                                    <p:animEffect transition="out" filter="fade">
                                      <p:cBhvr>
                                        <p:cTn id="52" dur="1000"/>
                                        <p:tgtEl>
                                          <p:spTgt spid="11269"/>
                                        </p:tgtEl>
                                      </p:cBhvr>
                                    </p:animEffect>
                                    <p:anim calcmode="lin" valueType="num">
                                      <p:cBhvr>
                                        <p:cTn id="53" dur="1000"/>
                                        <p:tgtEl>
                                          <p:spTgt spid="11269"/>
                                        </p:tgtEl>
                                        <p:attrNameLst>
                                          <p:attrName>ppt_x</p:attrName>
                                        </p:attrNameLst>
                                      </p:cBhvr>
                                      <p:tavLst>
                                        <p:tav tm="0">
                                          <p:val>
                                            <p:strVal val="ppt_x"/>
                                          </p:val>
                                        </p:tav>
                                        <p:tav tm="100000">
                                          <p:val>
                                            <p:strVal val="ppt_x"/>
                                          </p:val>
                                        </p:tav>
                                      </p:tavLst>
                                    </p:anim>
                                    <p:anim calcmode="lin" valueType="num">
                                      <p:cBhvr>
                                        <p:cTn id="54" dur="100" decel="100000"/>
                                        <p:tgtEl>
                                          <p:spTgt spid="11269"/>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11269"/>
                                        </p:tgtEl>
                                        <p:attrNameLst>
                                          <p:attrName>ppt_y</p:attrName>
                                        </p:attrNameLst>
                                      </p:cBhvr>
                                      <p:tavLst>
                                        <p:tav tm="0">
                                          <p:val>
                                            <p:strVal val="ppt_y"/>
                                          </p:val>
                                        </p:tav>
                                        <p:tav tm="100000">
                                          <p:val>
                                            <p:strVal val="ppt_y+1"/>
                                          </p:val>
                                        </p:tav>
                                      </p:tavLst>
                                    </p:anim>
                                    <p:set>
                                      <p:cBhvr>
                                        <p:cTn id="56" dur="1" fill="hold">
                                          <p:stCondLst>
                                            <p:cond delay="999"/>
                                          </p:stCondLst>
                                        </p:cTn>
                                        <p:tgtEl>
                                          <p:spTgt spid="11269"/>
                                        </p:tgtEl>
                                        <p:attrNameLst>
                                          <p:attrName>style.visibility</p:attrName>
                                        </p:attrNameLst>
                                      </p:cBhvr>
                                      <p:to>
                                        <p:strVal val="hidden"/>
                                      </p:to>
                                    </p:set>
                                  </p:childTnLst>
                                </p:cTn>
                              </p:par>
                            </p:childTnLst>
                          </p:cTn>
                        </p:par>
                        <p:par>
                          <p:cTn id="57" fill="hold" nodeType="afterGroup">
                            <p:stCondLst>
                              <p:cond delay="20500"/>
                            </p:stCondLst>
                            <p:childTnLst>
                              <p:par>
                                <p:cTn id="58" presetID="37" presetClass="exit" presetSubtype="0" fill="hold" nodeType="afterEffect">
                                  <p:stCondLst>
                                    <p:cond delay="500"/>
                                  </p:stCondLst>
                                  <p:childTnLst>
                                    <p:animEffect transition="out" filter="fade">
                                      <p:cBhvr>
                                        <p:cTn id="59" dur="1000"/>
                                        <p:tgtEl>
                                          <p:spTgt spid="11270"/>
                                        </p:tgtEl>
                                      </p:cBhvr>
                                    </p:animEffect>
                                    <p:anim calcmode="lin" valueType="num">
                                      <p:cBhvr>
                                        <p:cTn id="60" dur="1000"/>
                                        <p:tgtEl>
                                          <p:spTgt spid="11270"/>
                                        </p:tgtEl>
                                        <p:attrNameLst>
                                          <p:attrName>ppt_x</p:attrName>
                                        </p:attrNameLst>
                                      </p:cBhvr>
                                      <p:tavLst>
                                        <p:tav tm="0">
                                          <p:val>
                                            <p:strVal val="ppt_x"/>
                                          </p:val>
                                        </p:tav>
                                        <p:tav tm="100000">
                                          <p:val>
                                            <p:strVal val="ppt_x"/>
                                          </p:val>
                                        </p:tav>
                                      </p:tavLst>
                                    </p:anim>
                                    <p:anim calcmode="lin" valueType="num">
                                      <p:cBhvr>
                                        <p:cTn id="61" dur="100" decel="100000"/>
                                        <p:tgtEl>
                                          <p:spTgt spid="11270"/>
                                        </p:tgtEl>
                                        <p:attrNameLst>
                                          <p:attrName>ppt_y</p:attrName>
                                        </p:attrNameLst>
                                      </p:cBhvr>
                                      <p:tavLst>
                                        <p:tav tm="0">
                                          <p:val>
                                            <p:strVal val="ppt_y"/>
                                          </p:val>
                                        </p:tav>
                                        <p:tav tm="100000">
                                          <p:val>
                                            <p:strVal val="ppt_y-.03"/>
                                          </p:val>
                                        </p:tav>
                                      </p:tavLst>
                                    </p:anim>
                                    <p:anim calcmode="lin" valueType="num">
                                      <p:cBhvr>
                                        <p:cTn id="62" dur="900" accel="100000">
                                          <p:stCondLst>
                                            <p:cond delay="100"/>
                                          </p:stCondLst>
                                        </p:cTn>
                                        <p:tgtEl>
                                          <p:spTgt spid="11270"/>
                                        </p:tgtEl>
                                        <p:attrNameLst>
                                          <p:attrName>ppt_y</p:attrName>
                                        </p:attrNameLst>
                                      </p:cBhvr>
                                      <p:tavLst>
                                        <p:tav tm="0">
                                          <p:val>
                                            <p:strVal val="ppt_y"/>
                                          </p:val>
                                        </p:tav>
                                        <p:tav tm="100000">
                                          <p:val>
                                            <p:strVal val="ppt_y+1"/>
                                          </p:val>
                                        </p:tav>
                                      </p:tavLst>
                                    </p:anim>
                                    <p:set>
                                      <p:cBhvr>
                                        <p:cTn id="63" dur="1" fill="hold">
                                          <p:stCondLst>
                                            <p:cond delay="999"/>
                                          </p:stCondLst>
                                        </p:cTn>
                                        <p:tgtEl>
                                          <p:spTgt spid="112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140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989138"/>
            <a:ext cx="4103687" cy="31686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100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16113"/>
            <a:ext cx="3922712" cy="3282950"/>
          </a:xfrm>
          <a:prstGeom prst="rect">
            <a:avLst/>
          </a:prstGeom>
          <a:noFill/>
          <a:extLst>
            <a:ext uri="{909E8E84-426E-40DD-AFC4-6F175D3DCCD1}">
              <a14:hiddenFill xmlns:a14="http://schemas.microsoft.com/office/drawing/2010/main">
                <a:solidFill>
                  <a:srgbClr val="FFFFFF"/>
                </a:solidFill>
              </a14:hiddenFill>
            </a:ext>
          </a:extLst>
        </p:spPr>
      </p:pic>
      <p:sp>
        <p:nvSpPr>
          <p:cNvPr id="13315" name="Rectangle 3"/>
          <p:cNvSpPr>
            <a:spLocks noGrp="1" noChangeArrowheads="1"/>
          </p:cNvSpPr>
          <p:nvPr>
            <p:ph type="body" idx="1"/>
          </p:nvPr>
        </p:nvSpPr>
        <p:spPr>
          <a:xfrm>
            <a:off x="395288" y="260350"/>
            <a:ext cx="8229600" cy="5689600"/>
          </a:xfrm>
        </p:spPr>
        <p:txBody>
          <a:bodyPr/>
          <a:lstStyle/>
          <a:p>
            <a:r>
              <a:rPr lang="ru-RU" altLang="ru-RU" sz="1800" b="1">
                <a:solidFill>
                  <a:schemeClr val="tx2"/>
                </a:solidFill>
              </a:rPr>
              <a:t>Безвозвратные потери составили свыше 170 тыс. человек. в итоге противник вновь овладел стратегической инициативу и развернул к концу июня общее наступление. В это же время, возможно, в связи с поражением на фронте, советским руководством было принято решение о широком развертывании партизанской борьбы на оккупированной врагом территории.</a:t>
            </a:r>
          </a:p>
          <a:p>
            <a:r>
              <a:rPr lang="ru-RU" altLang="ru-RU" sz="1800" b="1">
                <a:solidFill>
                  <a:schemeClr val="tx2"/>
                </a:solidFill>
              </a:rPr>
              <a:t>Под ударом вермахта войска Брянского, Юго-Заподного и Южного фронта,отпустив на 150 – 400 км, оставили восточные районы Домбасса и правый берег Дона. К середине июля немецкие войса вышли в большую излучину Дона, создав угрозу прорыва к Волге и на Кавказ. </a:t>
            </a:r>
          </a:p>
          <a:p>
            <a:r>
              <a:rPr lang="ru-RU" altLang="ru-RU" sz="1800" b="1">
                <a:solidFill>
                  <a:schemeClr val="tx2"/>
                </a:solidFill>
              </a:rPr>
              <a:t>17 июля </a:t>
            </a:r>
            <a:r>
              <a:rPr lang="ru-RU" altLang="ru-RU" sz="1800" b="1" i="1">
                <a:solidFill>
                  <a:schemeClr val="tx2"/>
                </a:solidFill>
              </a:rPr>
              <a:t>начался оборонительный период Сталинградской битвы 1942-1943гг.,</a:t>
            </a:r>
            <a:r>
              <a:rPr lang="ru-RU" altLang="ru-RU" sz="1800" b="1">
                <a:solidFill>
                  <a:schemeClr val="tx2"/>
                </a:solidFill>
              </a:rPr>
              <a:t> продолжавшийся до 18 ноября. В этих условиях был издан </a:t>
            </a:r>
            <a:r>
              <a:rPr lang="ru-RU" altLang="ru-RU" sz="1800" b="1" i="1">
                <a:solidFill>
                  <a:schemeClr val="tx2"/>
                </a:solidFill>
              </a:rPr>
              <a:t>приказ НКО №227 от 28 июля 1942г., </a:t>
            </a:r>
            <a:r>
              <a:rPr lang="ru-RU" altLang="ru-RU" sz="1800" b="1">
                <a:solidFill>
                  <a:schemeClr val="tx2"/>
                </a:solidFill>
              </a:rPr>
              <a:t>предусматривавший самые суровые меры к «трусам и паникерам». Главным его требованиям было – «ни шагу назад!». В ходе тяжелых боев войска Сталинградского и Донского фронтов осенью 1942г., проявив стойкость и героизм, сорвали замысел врага овладеть Сталинградом с ходу.</a:t>
            </a:r>
          </a:p>
        </p:txBody>
      </p:sp>
    </p:spTree>
  </p:cSld>
  <p:clrMapOvr>
    <a:masterClrMapping/>
  </p:clrMapOvr>
  <p:transition spd="med" advClick="0" advTm="400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3315">
                                            <p:txEl>
                                              <p:pRg st="0" end="0"/>
                                            </p:txEl>
                                          </p:spTgt>
                                        </p:tgtEl>
                                        <p:attrNameLst>
                                          <p:attrName>ppt_x</p:attrName>
                                        </p:attrNameLst>
                                      </p:cBhvr>
                                    </p:anim>
                                    <p:anim from="0" to="-1.0" calcmode="lin" valueType="num">
                                      <p:cBhvr>
                                        <p:cTn id="8" dur="200" decel="50000" autoRev="1" fill="hold">
                                          <p:stCondLst>
                                            <p:cond delay="600"/>
                                          </p:stCondLst>
                                        </p:cTn>
                                        <p:tgtEl>
                                          <p:spTgt spid="13315">
                                            <p:txEl>
                                              <p:pRg st="0" end="0"/>
                                            </p:txEl>
                                          </p:spTgt>
                                        </p:tgtEl>
                                        <p:attrNameLst>
                                          <p:attrName>xshear</p:attrName>
                                        </p:attrNameLst>
                                      </p:cBhvr>
                                    </p:anim>
                                    <p:animScale>
                                      <p:cBhvr>
                                        <p:cTn id="9" dur="200" decel="100000" autoRev="1" fill="hold">
                                          <p:stCondLst>
                                            <p:cond delay="600"/>
                                          </p:stCondLst>
                                        </p:cTn>
                                        <p:tgtEl>
                                          <p:spTgt spid="13315">
                                            <p:txEl>
                                              <p:pRg st="0" end="0"/>
                                            </p:txEl>
                                          </p:spTgt>
                                        </p:tgtEl>
                                      </p:cBhvr>
                                      <p:from x="100000" y="100000"/>
                                      <p:to x="80000" y="100000"/>
                                    </p:animScale>
                                    <p:anim by="(#ppt_h/3+#ppt_w*0.1)" calcmode="lin" valueType="num">
                                      <p:cBhvr additive="sum">
                                        <p:cTn id="10" dur="200" decel="100000" autoRev="1" fill="hold">
                                          <p:stCondLst>
                                            <p:cond delay="600"/>
                                          </p:stCondLst>
                                        </p:cTn>
                                        <p:tgtEl>
                                          <p:spTgt spid="13315">
                                            <p:txEl>
                                              <p:pRg st="0" end="0"/>
                                            </p:txEl>
                                          </p:spTgt>
                                        </p:tgtEl>
                                        <p:attrNameLst>
                                          <p:attrName>ppt_x</p:attrName>
                                        </p:attrNameLst>
                                      </p:cBhvr>
                                    </p:anim>
                                  </p:childTnLst>
                                </p:cTn>
                              </p:par>
                            </p:childTnLst>
                          </p:cTn>
                        </p:par>
                        <p:par>
                          <p:cTn id="11" fill="hold" nodeType="afterGroup">
                            <p:stCondLst>
                              <p:cond delay="1000"/>
                            </p:stCondLst>
                            <p:childTnLst>
                              <p:par>
                                <p:cTn id="12" presetID="23" presetClass="entr" presetSubtype="16" fill="hold" nodeType="afterEffect">
                                  <p:stCondLst>
                                    <p:cond delay="2000"/>
                                  </p:stCondLst>
                                  <p:childTnLst>
                                    <p:set>
                                      <p:cBhvr>
                                        <p:cTn id="13" dur="1" fill="hold">
                                          <p:stCondLst>
                                            <p:cond delay="0"/>
                                          </p:stCondLst>
                                        </p:cTn>
                                        <p:tgtEl>
                                          <p:spTgt spid="13316"/>
                                        </p:tgtEl>
                                        <p:attrNameLst>
                                          <p:attrName>style.visibility</p:attrName>
                                        </p:attrNameLst>
                                      </p:cBhvr>
                                      <p:to>
                                        <p:strVal val="visible"/>
                                      </p:to>
                                    </p:set>
                                    <p:anim calcmode="lin" valueType="num">
                                      <p:cBhvr>
                                        <p:cTn id="14" dur="500" fill="hold"/>
                                        <p:tgtEl>
                                          <p:spTgt spid="13316"/>
                                        </p:tgtEl>
                                        <p:attrNameLst>
                                          <p:attrName>ppt_w</p:attrName>
                                        </p:attrNameLst>
                                      </p:cBhvr>
                                      <p:tavLst>
                                        <p:tav tm="0">
                                          <p:val>
                                            <p:fltVal val="0"/>
                                          </p:val>
                                        </p:tav>
                                        <p:tav tm="100000">
                                          <p:val>
                                            <p:strVal val="#ppt_w"/>
                                          </p:val>
                                        </p:tav>
                                      </p:tavLst>
                                    </p:anim>
                                    <p:anim calcmode="lin" valueType="num">
                                      <p:cBhvr>
                                        <p:cTn id="15" dur="500" fill="hold"/>
                                        <p:tgtEl>
                                          <p:spTgt spid="13316"/>
                                        </p:tgtEl>
                                        <p:attrNameLst>
                                          <p:attrName>ppt_h</p:attrName>
                                        </p:attrNameLst>
                                      </p:cBhvr>
                                      <p:tavLst>
                                        <p:tav tm="0">
                                          <p:val>
                                            <p:fltVal val="0"/>
                                          </p:val>
                                        </p:tav>
                                        <p:tav tm="100000">
                                          <p:val>
                                            <p:strVal val="#ppt_h"/>
                                          </p:val>
                                        </p:tav>
                                      </p:tavLst>
                                    </p:anim>
                                  </p:childTnLst>
                                </p:cTn>
                              </p:par>
                            </p:childTnLst>
                          </p:cTn>
                        </p:par>
                        <p:par>
                          <p:cTn id="16" fill="hold" nodeType="afterGroup">
                            <p:stCondLst>
                              <p:cond delay="3500"/>
                            </p:stCondLst>
                            <p:childTnLst>
                              <p:par>
                                <p:cTn id="17" presetID="50" presetClass="exit" presetSubtype="0" accel="100000" fill="hold" nodeType="afterEffect">
                                  <p:stCondLst>
                                    <p:cond delay="2500"/>
                                  </p:stCondLst>
                                  <p:childTnLst>
                                    <p:anim calcmode="lin" valueType="num">
                                      <p:cBhvr>
                                        <p:cTn id="18" dur="1000"/>
                                        <p:tgtEl>
                                          <p:spTgt spid="13316"/>
                                        </p:tgtEl>
                                        <p:attrNameLst>
                                          <p:attrName>ppt_w</p:attrName>
                                        </p:attrNameLst>
                                      </p:cBhvr>
                                      <p:tavLst>
                                        <p:tav tm="0">
                                          <p:val>
                                            <p:strVal val="ppt_w"/>
                                          </p:val>
                                        </p:tav>
                                        <p:tav tm="100000">
                                          <p:val>
                                            <p:strVal val="ppt_w+.3"/>
                                          </p:val>
                                        </p:tav>
                                      </p:tavLst>
                                    </p:anim>
                                    <p:anim calcmode="lin" valueType="num">
                                      <p:cBhvr>
                                        <p:cTn id="19" dur="1000"/>
                                        <p:tgtEl>
                                          <p:spTgt spid="13316"/>
                                        </p:tgtEl>
                                        <p:attrNameLst>
                                          <p:attrName>ppt_h</p:attrName>
                                        </p:attrNameLst>
                                      </p:cBhvr>
                                      <p:tavLst>
                                        <p:tav tm="0">
                                          <p:val>
                                            <p:strVal val="ppt_h"/>
                                          </p:val>
                                        </p:tav>
                                        <p:tav tm="100000">
                                          <p:val>
                                            <p:strVal val="ppt_h"/>
                                          </p:val>
                                        </p:tav>
                                      </p:tavLst>
                                    </p:anim>
                                    <p:animEffect transition="out" filter="fade">
                                      <p:cBhvr>
                                        <p:cTn id="20" dur="1000"/>
                                        <p:tgtEl>
                                          <p:spTgt spid="13316"/>
                                        </p:tgtEl>
                                      </p:cBhvr>
                                    </p:animEffect>
                                    <p:set>
                                      <p:cBhvr>
                                        <p:cTn id="21" dur="1" fill="hold">
                                          <p:stCondLst>
                                            <p:cond delay="999"/>
                                          </p:stCondLst>
                                        </p:cTn>
                                        <p:tgtEl>
                                          <p:spTgt spid="13316"/>
                                        </p:tgtEl>
                                        <p:attrNameLst>
                                          <p:attrName>style.visibility</p:attrName>
                                        </p:attrNameLst>
                                      </p:cBhvr>
                                      <p:to>
                                        <p:strVal val="hidden"/>
                                      </p:to>
                                    </p:set>
                                  </p:childTnLst>
                                </p:cTn>
                              </p:par>
                            </p:childTnLst>
                          </p:cTn>
                        </p:par>
                        <p:par>
                          <p:cTn id="22" fill="hold" nodeType="afterGroup">
                            <p:stCondLst>
                              <p:cond delay="7000"/>
                            </p:stCondLst>
                            <p:childTnLst>
                              <p:par>
                                <p:cTn id="23" presetID="8" presetClass="entr" presetSubtype="16" fill="hold" nodeType="afterEffect">
                                  <p:stCondLst>
                                    <p:cond delay="1500"/>
                                  </p:stCondLst>
                                  <p:childTnLst>
                                    <p:set>
                                      <p:cBhvr>
                                        <p:cTn id="24" dur="1" fill="hold">
                                          <p:stCondLst>
                                            <p:cond delay="0"/>
                                          </p:stCondLst>
                                        </p:cTn>
                                        <p:tgtEl>
                                          <p:spTgt spid="13317"/>
                                        </p:tgtEl>
                                        <p:attrNameLst>
                                          <p:attrName>style.visibility</p:attrName>
                                        </p:attrNameLst>
                                      </p:cBhvr>
                                      <p:to>
                                        <p:strVal val="visible"/>
                                      </p:to>
                                    </p:set>
                                    <p:animEffect transition="in" filter="diamond(in)">
                                      <p:cBhvr>
                                        <p:cTn id="25" dur="1000"/>
                                        <p:tgtEl>
                                          <p:spTgt spid="13317"/>
                                        </p:tgtEl>
                                      </p:cBhvr>
                                    </p:animEffect>
                                  </p:childTnLst>
                                </p:cTn>
                              </p:par>
                            </p:childTnLst>
                          </p:cTn>
                        </p:par>
                        <p:par>
                          <p:cTn id="26" fill="hold" nodeType="afterGroup">
                            <p:stCondLst>
                              <p:cond delay="9500"/>
                            </p:stCondLst>
                            <p:childTnLst>
                              <p:par>
                                <p:cTn id="27" presetID="50" presetClass="exit" presetSubtype="0" accel="100000" fill="hold" nodeType="afterEffect">
                                  <p:stCondLst>
                                    <p:cond delay="2500"/>
                                  </p:stCondLst>
                                  <p:childTnLst>
                                    <p:anim calcmode="lin" valueType="num">
                                      <p:cBhvr>
                                        <p:cTn id="28" dur="1000"/>
                                        <p:tgtEl>
                                          <p:spTgt spid="13317"/>
                                        </p:tgtEl>
                                        <p:attrNameLst>
                                          <p:attrName>ppt_w</p:attrName>
                                        </p:attrNameLst>
                                      </p:cBhvr>
                                      <p:tavLst>
                                        <p:tav tm="0">
                                          <p:val>
                                            <p:strVal val="ppt_w"/>
                                          </p:val>
                                        </p:tav>
                                        <p:tav tm="100000">
                                          <p:val>
                                            <p:strVal val="ppt_w+.3"/>
                                          </p:val>
                                        </p:tav>
                                      </p:tavLst>
                                    </p:anim>
                                    <p:anim calcmode="lin" valueType="num">
                                      <p:cBhvr>
                                        <p:cTn id="29" dur="1000"/>
                                        <p:tgtEl>
                                          <p:spTgt spid="13317"/>
                                        </p:tgtEl>
                                        <p:attrNameLst>
                                          <p:attrName>ppt_h</p:attrName>
                                        </p:attrNameLst>
                                      </p:cBhvr>
                                      <p:tavLst>
                                        <p:tav tm="0">
                                          <p:val>
                                            <p:strVal val="ppt_h"/>
                                          </p:val>
                                        </p:tav>
                                        <p:tav tm="100000">
                                          <p:val>
                                            <p:strVal val="ppt_h"/>
                                          </p:val>
                                        </p:tav>
                                      </p:tavLst>
                                    </p:anim>
                                    <p:animEffect transition="out" filter="fade">
                                      <p:cBhvr>
                                        <p:cTn id="30" dur="1000"/>
                                        <p:tgtEl>
                                          <p:spTgt spid="13317"/>
                                        </p:tgtEl>
                                      </p:cBhvr>
                                    </p:animEffect>
                                    <p:set>
                                      <p:cBhvr>
                                        <p:cTn id="31" dur="1" fill="hold">
                                          <p:stCondLst>
                                            <p:cond delay="999"/>
                                          </p:stCondLst>
                                        </p:cTn>
                                        <p:tgtEl>
                                          <p:spTgt spid="13317"/>
                                        </p:tgtEl>
                                        <p:attrNameLst>
                                          <p:attrName>style.visibility</p:attrName>
                                        </p:attrNameLst>
                                      </p:cBhvr>
                                      <p:to>
                                        <p:strVal val="hidden"/>
                                      </p:to>
                                    </p:set>
                                  </p:childTnLst>
                                </p:cTn>
                              </p:par>
                            </p:childTnLst>
                          </p:cTn>
                        </p:par>
                        <p:par>
                          <p:cTn id="32" fill="hold" nodeType="afterGroup">
                            <p:stCondLst>
                              <p:cond delay="13000"/>
                            </p:stCondLst>
                            <p:childTnLst>
                              <p:par>
                                <p:cTn id="33" presetID="34" presetClass="entr" presetSubtype="0" fill="hold" nodeType="afterEffect">
                                  <p:stCondLst>
                                    <p:cond delay="1500"/>
                                  </p:stCondLst>
                                  <p:childTnLst>
                                    <p:set>
                                      <p:cBhvr>
                                        <p:cTn id="34" dur="1" fill="hold">
                                          <p:stCondLst>
                                            <p:cond delay="0"/>
                                          </p:stCondLst>
                                        </p:cTn>
                                        <p:tgtEl>
                                          <p:spTgt spid="13315">
                                            <p:txEl>
                                              <p:pRg st="1" end="1"/>
                                            </p:txEl>
                                          </p:spTgt>
                                        </p:tgtEl>
                                        <p:attrNameLst>
                                          <p:attrName>style.visibility</p:attrName>
                                        </p:attrNameLst>
                                      </p:cBhvr>
                                      <p:to>
                                        <p:strVal val="visible"/>
                                      </p:to>
                                    </p:set>
                                    <p:anim from="(-#ppt_w/2)" to="(#ppt_x)" calcmode="lin" valueType="num">
                                      <p:cBhvr>
                                        <p:cTn id="35" dur="600" fill="hold">
                                          <p:stCondLst>
                                            <p:cond delay="0"/>
                                          </p:stCondLst>
                                        </p:cTn>
                                        <p:tgtEl>
                                          <p:spTgt spid="13315">
                                            <p:txEl>
                                              <p:pRg st="1" end="1"/>
                                            </p:txEl>
                                          </p:spTgt>
                                        </p:tgtEl>
                                        <p:attrNameLst>
                                          <p:attrName>ppt_x</p:attrName>
                                        </p:attrNameLst>
                                      </p:cBhvr>
                                    </p:anim>
                                    <p:anim from="0" to="-1.0" calcmode="lin" valueType="num">
                                      <p:cBhvr>
                                        <p:cTn id="36" dur="200" decel="50000" autoRev="1" fill="hold">
                                          <p:stCondLst>
                                            <p:cond delay="600"/>
                                          </p:stCondLst>
                                        </p:cTn>
                                        <p:tgtEl>
                                          <p:spTgt spid="13315">
                                            <p:txEl>
                                              <p:pRg st="1" end="1"/>
                                            </p:txEl>
                                          </p:spTgt>
                                        </p:tgtEl>
                                        <p:attrNameLst>
                                          <p:attrName>xshear</p:attrName>
                                        </p:attrNameLst>
                                      </p:cBhvr>
                                    </p:anim>
                                    <p:animScale>
                                      <p:cBhvr>
                                        <p:cTn id="37" dur="200" decel="100000" autoRev="1" fill="hold">
                                          <p:stCondLst>
                                            <p:cond delay="600"/>
                                          </p:stCondLst>
                                        </p:cTn>
                                        <p:tgtEl>
                                          <p:spTgt spid="13315">
                                            <p:txEl>
                                              <p:pRg st="1" end="1"/>
                                            </p:txEl>
                                          </p:spTgt>
                                        </p:tgtEl>
                                      </p:cBhvr>
                                      <p:from x="100000" y="100000"/>
                                      <p:to x="80000" y="100000"/>
                                    </p:animScale>
                                    <p:anim by="(#ppt_h/3+#ppt_w*0.1)" calcmode="lin" valueType="num">
                                      <p:cBhvr additive="sum">
                                        <p:cTn id="38" dur="200" decel="100000" autoRev="1" fill="hold">
                                          <p:stCondLst>
                                            <p:cond delay="600"/>
                                          </p:stCondLst>
                                        </p:cTn>
                                        <p:tgtEl>
                                          <p:spTgt spid="13315">
                                            <p:txEl>
                                              <p:pRg st="1" end="1"/>
                                            </p:txEl>
                                          </p:spTgt>
                                        </p:tgtEl>
                                        <p:attrNameLst>
                                          <p:attrName>ppt_x</p:attrName>
                                        </p:attrNameLst>
                                      </p:cBhvr>
                                    </p:anim>
                                  </p:childTnLst>
                                </p:cTn>
                              </p:par>
                            </p:childTnLst>
                          </p:cTn>
                        </p:par>
                        <p:par>
                          <p:cTn id="39" fill="hold" nodeType="afterGroup">
                            <p:stCondLst>
                              <p:cond delay="15500"/>
                            </p:stCondLst>
                            <p:childTnLst>
                              <p:par>
                                <p:cTn id="40" presetID="34" presetClass="entr" presetSubtype="0" fill="hold" nodeType="afterEffect">
                                  <p:stCondLst>
                                    <p:cond delay="1500"/>
                                  </p:stCondLst>
                                  <p:childTnLst>
                                    <p:set>
                                      <p:cBhvr>
                                        <p:cTn id="41" dur="1" fill="hold">
                                          <p:stCondLst>
                                            <p:cond delay="0"/>
                                          </p:stCondLst>
                                        </p:cTn>
                                        <p:tgtEl>
                                          <p:spTgt spid="13315">
                                            <p:txEl>
                                              <p:pRg st="2" end="2"/>
                                            </p:txEl>
                                          </p:spTgt>
                                        </p:tgtEl>
                                        <p:attrNameLst>
                                          <p:attrName>style.visibility</p:attrName>
                                        </p:attrNameLst>
                                      </p:cBhvr>
                                      <p:to>
                                        <p:strVal val="visible"/>
                                      </p:to>
                                    </p:set>
                                    <p:anim from="(-#ppt_w/2)" to="(#ppt_x)" calcmode="lin" valueType="num">
                                      <p:cBhvr>
                                        <p:cTn id="42" dur="600" fill="hold">
                                          <p:stCondLst>
                                            <p:cond delay="0"/>
                                          </p:stCondLst>
                                        </p:cTn>
                                        <p:tgtEl>
                                          <p:spTgt spid="13315">
                                            <p:txEl>
                                              <p:pRg st="2" end="2"/>
                                            </p:txEl>
                                          </p:spTgt>
                                        </p:tgtEl>
                                        <p:attrNameLst>
                                          <p:attrName>ppt_x</p:attrName>
                                        </p:attrNameLst>
                                      </p:cBhvr>
                                    </p:anim>
                                    <p:anim from="0" to="-1.0" calcmode="lin" valueType="num">
                                      <p:cBhvr>
                                        <p:cTn id="43" dur="200" decel="50000" autoRev="1" fill="hold">
                                          <p:stCondLst>
                                            <p:cond delay="600"/>
                                          </p:stCondLst>
                                        </p:cTn>
                                        <p:tgtEl>
                                          <p:spTgt spid="13315">
                                            <p:txEl>
                                              <p:pRg st="2" end="2"/>
                                            </p:txEl>
                                          </p:spTgt>
                                        </p:tgtEl>
                                        <p:attrNameLst>
                                          <p:attrName>xshear</p:attrName>
                                        </p:attrNameLst>
                                      </p:cBhvr>
                                    </p:anim>
                                    <p:animScale>
                                      <p:cBhvr>
                                        <p:cTn id="44" dur="200" decel="100000" autoRev="1" fill="hold">
                                          <p:stCondLst>
                                            <p:cond delay="600"/>
                                          </p:stCondLst>
                                        </p:cTn>
                                        <p:tgtEl>
                                          <p:spTgt spid="13315">
                                            <p:txEl>
                                              <p:pRg st="2" end="2"/>
                                            </p:txEl>
                                          </p:spTgt>
                                        </p:tgtEl>
                                      </p:cBhvr>
                                      <p:from x="100000" y="100000"/>
                                      <p:to x="80000" y="100000"/>
                                    </p:animScale>
                                    <p:anim by="(#ppt_h/3+#ppt_w*0.1)" calcmode="lin" valueType="num">
                                      <p:cBhvr additive="sum">
                                        <p:cTn id="45" dur="200" decel="100000" autoRev="1" fill="hold">
                                          <p:stCondLst>
                                            <p:cond delay="600"/>
                                          </p:stCondLst>
                                        </p:cTn>
                                        <p:tgtEl>
                                          <p:spTgt spid="13315">
                                            <p:txEl>
                                              <p:pRg st="2" end="2"/>
                                            </p:txEl>
                                          </p:spTgt>
                                        </p:tgtEl>
                                        <p:attrNameLst>
                                          <p:attrName>ppt_x</p:attrName>
                                        </p:attrNameLst>
                                      </p:cBhvr>
                                    </p:anim>
                                  </p:childTnLst>
                                </p:cTn>
                              </p:par>
                            </p:childTnLst>
                          </p:cTn>
                        </p:par>
                        <p:par>
                          <p:cTn id="46" fill="hold" nodeType="afterGroup">
                            <p:stCondLst>
                              <p:cond delay="18000"/>
                            </p:stCondLst>
                            <p:childTnLst>
                              <p:par>
                                <p:cTn id="47" presetID="34" presetClass="exit" presetSubtype="0" fill="hold" nodeType="afterEffect">
                                  <p:stCondLst>
                                    <p:cond delay="1000"/>
                                  </p:stCondLst>
                                  <p:childTnLst>
                                    <p:anim from="(ppt_x)" to="(ppt_x+1)" calcmode="lin" valueType="num">
                                      <p:cBhvr>
                                        <p:cTn id="48" dur="500">
                                          <p:stCondLst>
                                            <p:cond delay="0"/>
                                          </p:stCondLst>
                                        </p:cTn>
                                        <p:tgtEl>
                                          <p:spTgt spid="13315">
                                            <p:txEl>
                                              <p:pRg st="0" end="0"/>
                                            </p:txEl>
                                          </p:spTgt>
                                        </p:tgtEl>
                                        <p:attrNameLst>
                                          <p:attrName>ppt_x</p:attrName>
                                        </p:attrNameLst>
                                      </p:cBhvr>
                                    </p:anim>
                                    <p:anim from="0" to="-1.0" calcmode="lin" valueType="num">
                                      <p:cBhvr>
                                        <p:cTn id="49" dur="100" accel="50000">
                                          <p:stCondLst>
                                            <p:cond delay="0"/>
                                          </p:stCondLst>
                                        </p:cTn>
                                        <p:tgtEl>
                                          <p:spTgt spid="13315">
                                            <p:txEl>
                                              <p:pRg st="0" end="0"/>
                                            </p:txEl>
                                          </p:spTgt>
                                        </p:tgtEl>
                                        <p:attrNameLst>
                                          <p:attrName>xshear</p:attrName>
                                        </p:attrNameLst>
                                      </p:cBhvr>
                                    </p:anim>
                                    <p:set>
                                      <p:cBhvr>
                                        <p:cTn id="50" dur="400">
                                          <p:stCondLst>
                                            <p:cond delay="100"/>
                                          </p:stCondLst>
                                        </p:cTn>
                                        <p:tgtEl>
                                          <p:spTgt spid="13315">
                                            <p:txEl>
                                              <p:pRg st="0" end="0"/>
                                            </p:txEl>
                                          </p:spTgt>
                                        </p:tgtEl>
                                        <p:attrNameLst>
                                          <p:attrName>xshear</p:attrName>
                                        </p:attrNameLst>
                                      </p:cBhvr>
                                      <p:to>
                                        <p:strVal val="-1.0"/>
                                      </p:to>
                                    </p:set>
                                    <p:set>
                                      <p:cBhvr>
                                        <p:cTn id="51" dur="1" fill="hold">
                                          <p:stCondLst>
                                            <p:cond delay="499"/>
                                          </p:stCondLst>
                                        </p:cTn>
                                        <p:tgtEl>
                                          <p:spTgt spid="13315">
                                            <p:txEl>
                                              <p:pRg st="0" end="0"/>
                                            </p:txEl>
                                          </p:spTgt>
                                        </p:tgtEl>
                                        <p:attrNameLst>
                                          <p:attrName>style.visibility</p:attrName>
                                        </p:attrNameLst>
                                      </p:cBhvr>
                                      <p:to>
                                        <p:strVal val="hidden"/>
                                      </p:to>
                                    </p:set>
                                  </p:childTnLst>
                                </p:cTn>
                              </p:par>
                            </p:childTnLst>
                          </p:cTn>
                        </p:par>
                        <p:par>
                          <p:cTn id="52" fill="hold" nodeType="afterGroup">
                            <p:stCondLst>
                              <p:cond delay="19500"/>
                            </p:stCondLst>
                            <p:childTnLst>
                              <p:par>
                                <p:cTn id="53" presetID="34" presetClass="exit" presetSubtype="0" fill="hold" nodeType="afterEffect">
                                  <p:stCondLst>
                                    <p:cond delay="1000"/>
                                  </p:stCondLst>
                                  <p:childTnLst>
                                    <p:anim from="(ppt_x)" to="(ppt_x+1)" calcmode="lin" valueType="num">
                                      <p:cBhvr>
                                        <p:cTn id="54" dur="500">
                                          <p:stCondLst>
                                            <p:cond delay="0"/>
                                          </p:stCondLst>
                                        </p:cTn>
                                        <p:tgtEl>
                                          <p:spTgt spid="13315">
                                            <p:txEl>
                                              <p:pRg st="1" end="1"/>
                                            </p:txEl>
                                          </p:spTgt>
                                        </p:tgtEl>
                                        <p:attrNameLst>
                                          <p:attrName>ppt_x</p:attrName>
                                        </p:attrNameLst>
                                      </p:cBhvr>
                                    </p:anim>
                                    <p:anim from="0" to="-1.0" calcmode="lin" valueType="num">
                                      <p:cBhvr>
                                        <p:cTn id="55" dur="100" accel="50000">
                                          <p:stCondLst>
                                            <p:cond delay="0"/>
                                          </p:stCondLst>
                                        </p:cTn>
                                        <p:tgtEl>
                                          <p:spTgt spid="13315">
                                            <p:txEl>
                                              <p:pRg st="1" end="1"/>
                                            </p:txEl>
                                          </p:spTgt>
                                        </p:tgtEl>
                                        <p:attrNameLst>
                                          <p:attrName>xshear</p:attrName>
                                        </p:attrNameLst>
                                      </p:cBhvr>
                                    </p:anim>
                                    <p:set>
                                      <p:cBhvr>
                                        <p:cTn id="56" dur="400">
                                          <p:stCondLst>
                                            <p:cond delay="100"/>
                                          </p:stCondLst>
                                        </p:cTn>
                                        <p:tgtEl>
                                          <p:spTgt spid="13315">
                                            <p:txEl>
                                              <p:pRg st="1" end="1"/>
                                            </p:txEl>
                                          </p:spTgt>
                                        </p:tgtEl>
                                        <p:attrNameLst>
                                          <p:attrName>xshear</p:attrName>
                                        </p:attrNameLst>
                                      </p:cBhvr>
                                      <p:to>
                                        <p:strVal val="-1.0"/>
                                      </p:to>
                                    </p:set>
                                    <p:set>
                                      <p:cBhvr>
                                        <p:cTn id="57" dur="1" fill="hold">
                                          <p:stCondLst>
                                            <p:cond delay="499"/>
                                          </p:stCondLst>
                                        </p:cTn>
                                        <p:tgtEl>
                                          <p:spTgt spid="13315">
                                            <p:txEl>
                                              <p:pRg st="1" end="1"/>
                                            </p:txEl>
                                          </p:spTgt>
                                        </p:tgtEl>
                                        <p:attrNameLst>
                                          <p:attrName>style.visibility</p:attrName>
                                        </p:attrNameLst>
                                      </p:cBhvr>
                                      <p:to>
                                        <p:strVal val="hidden"/>
                                      </p:to>
                                    </p:set>
                                  </p:childTnLst>
                                </p:cTn>
                              </p:par>
                            </p:childTnLst>
                          </p:cTn>
                        </p:par>
                        <p:par>
                          <p:cTn id="58" fill="hold" nodeType="afterGroup">
                            <p:stCondLst>
                              <p:cond delay="21000"/>
                            </p:stCondLst>
                            <p:childTnLst>
                              <p:par>
                                <p:cTn id="59" presetID="34" presetClass="exit" presetSubtype="0" fill="hold" nodeType="afterEffect">
                                  <p:stCondLst>
                                    <p:cond delay="1500"/>
                                  </p:stCondLst>
                                  <p:childTnLst>
                                    <p:anim from="(ppt_x)" to="(ppt_x+1)" calcmode="lin" valueType="num">
                                      <p:cBhvr>
                                        <p:cTn id="60" dur="500">
                                          <p:stCondLst>
                                            <p:cond delay="0"/>
                                          </p:stCondLst>
                                        </p:cTn>
                                        <p:tgtEl>
                                          <p:spTgt spid="13315">
                                            <p:txEl>
                                              <p:pRg st="2" end="2"/>
                                            </p:txEl>
                                          </p:spTgt>
                                        </p:tgtEl>
                                        <p:attrNameLst>
                                          <p:attrName>ppt_x</p:attrName>
                                        </p:attrNameLst>
                                      </p:cBhvr>
                                    </p:anim>
                                    <p:anim from="0" to="-1.0" calcmode="lin" valueType="num">
                                      <p:cBhvr>
                                        <p:cTn id="61" dur="100" accel="50000">
                                          <p:stCondLst>
                                            <p:cond delay="0"/>
                                          </p:stCondLst>
                                        </p:cTn>
                                        <p:tgtEl>
                                          <p:spTgt spid="13315">
                                            <p:txEl>
                                              <p:pRg st="2" end="2"/>
                                            </p:txEl>
                                          </p:spTgt>
                                        </p:tgtEl>
                                        <p:attrNameLst>
                                          <p:attrName>xshear</p:attrName>
                                        </p:attrNameLst>
                                      </p:cBhvr>
                                    </p:anim>
                                    <p:set>
                                      <p:cBhvr>
                                        <p:cTn id="62" dur="400">
                                          <p:stCondLst>
                                            <p:cond delay="100"/>
                                          </p:stCondLst>
                                        </p:cTn>
                                        <p:tgtEl>
                                          <p:spTgt spid="13315">
                                            <p:txEl>
                                              <p:pRg st="2" end="2"/>
                                            </p:txEl>
                                          </p:spTgt>
                                        </p:tgtEl>
                                        <p:attrNameLst>
                                          <p:attrName>xshear</p:attrName>
                                        </p:attrNameLst>
                                      </p:cBhvr>
                                      <p:to>
                                        <p:strVal val="-1.0"/>
                                      </p:to>
                                    </p:set>
                                    <p:set>
                                      <p:cBhvr>
                                        <p:cTn id="63" dur="1" fill="hold">
                                          <p:stCondLst>
                                            <p:cond delay="499"/>
                                          </p:stCondLst>
                                        </p:cTn>
                                        <p:tgtEl>
                                          <p:spTgt spid="1331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Rot="1" noChangeArrowheads="1"/>
          </p:cNvSpPr>
          <p:nvPr>
            <p:ph type="body" idx="1"/>
          </p:nvPr>
        </p:nvSpPr>
        <p:spPr>
          <a:xfrm>
            <a:off x="250825" y="692150"/>
            <a:ext cx="8229600" cy="5832475"/>
          </a:xfrm>
        </p:spPr>
        <p:txBody>
          <a:bodyPr/>
          <a:lstStyle/>
          <a:p>
            <a:r>
              <a:rPr lang="ru-RU" altLang="ru-RU" sz="1800">
                <a:solidFill>
                  <a:srgbClr val="FFFF00"/>
                </a:solidFill>
              </a:rPr>
              <a:t>Данный период Отечественной войны был тяжелом для страны и народа .Велики были жертвы и утраты. Войска агрессора к осени 1942г.оккупировали территорию, на которой проживало до войны около 12 % населения, производилось 1</a:t>
            </a:r>
            <a:r>
              <a:rPr lang="en-US" altLang="ru-RU" sz="1800">
                <a:solidFill>
                  <a:srgbClr val="FFFF00"/>
                </a:solidFill>
              </a:rPr>
              <a:t>/</a:t>
            </a:r>
            <a:r>
              <a:rPr lang="ru-RU" altLang="ru-RU" sz="1800">
                <a:solidFill>
                  <a:srgbClr val="FFFF00"/>
                </a:solidFill>
              </a:rPr>
              <a:t>3 валовой продукции, находилось более 45% посевных площадей. Поражение и огромные потери советских войск явились следствием просчетов политического и стратегического характера, ошибок в организации снабжения, вооружения и управления войсками. Но несмотря на это немецко-фашистские войска на советско-германском фронте понесли впервые за годы второй мировой войны крупнейшие поражения. Германия и ее союзники не достигли поставленных целей, и их политические и военные планы потерпели крах. Ценой огромных усилий советского народа на второй год войны было создано слаженное военное хозяйство, выпускающие больше военной техники и вооружения, чем Германия и оккупированные ею страны. Выросло боевое мастерство личного состава вооруженных сил, был приобретен опыт в организации обороны и наступления, боевого применения родов войск и видов Вооруженных Сил. Боевые и трудовые подвиги советских людей создали для коренного перелома в ходе войны с нацистской Германией. </a:t>
            </a:r>
          </a:p>
        </p:txBody>
      </p:sp>
      <p:pic>
        <p:nvPicPr>
          <p:cNvPr id="14340" name="art_marsh.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323850" y="616585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4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33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43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3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339">
                                            <p:txEl>
                                              <p:pRg st="0" end="0"/>
                                            </p:txEl>
                                          </p:spTgt>
                                        </p:tgtEl>
                                      </p:cBhvr>
                                    </p:animEffect>
                                  </p:childTnLst>
                                </p:cTn>
                              </p:par>
                            </p:childTnLst>
                          </p:cTn>
                        </p:par>
                        <p:par>
                          <p:cTn id="12" fill="hold" nodeType="afterGroup">
                            <p:stCondLst>
                              <p:cond delay="9550"/>
                            </p:stCondLst>
                            <p:childTnLst>
                              <p:par>
                                <p:cTn id="13" presetID="1" presetClass="mediacall" presetSubtype="0" fill="hold" nodeType="afterEffect">
                                  <p:stCondLst>
                                    <p:cond delay="0"/>
                                  </p:stCondLst>
                                  <p:childTnLst>
                                    <p:cmd type="call" cmd="playFrom(27)">
                                      <p:cBhvr>
                                        <p:cTn id="14" dur="1" fill="hold"/>
                                        <p:tgtEl>
                                          <p:spTgt spid="143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4" showWhenStopped="0">
                <p:cTn id="15" fill="hold" display="0">
                  <p:stCondLst>
                    <p:cond delay="indefinite"/>
                  </p:stCondLst>
                  <p:endCondLst>
                    <p:cond evt="onPrev" delay="0">
                      <p:tgtEl>
                        <p:sldTgt/>
                      </p:tgtEl>
                    </p:cond>
                    <p:cond evt="onStopAudio" delay="0">
                      <p:tgtEl>
                        <p:sldTgt/>
                      </p:tgtEl>
                    </p:cond>
                  </p:endCondLst>
                </p:cTn>
                <p:tgtEl>
                  <p:spTgt spid="14340"/>
                </p:tgtEl>
              </p:cMediaNode>
            </p:audio>
          </p:childTnLst>
        </p:cTn>
      </p:par>
    </p:tnLst>
    <p:bldLst>
      <p:bldP spid="14339" grpId="0" build="p"/>
    </p:bldLst>
  </p:timing>
</p:sld>
</file>

<file path=ppt/theme/theme1.xml><?xml version="1.0" encoding="utf-8"?>
<a:theme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Arial"/>
      </a:majorFont>
      <a:minorFont>
        <a:latin typeface="Tahoma"/>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чение">
  <a:themeElements>
    <a:clrScheme name="1_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Течение">
      <a:majorFont>
        <a:latin typeface="Garamond"/>
        <a:ea typeface=""/>
        <a:cs typeface="Arial"/>
      </a:majorFont>
      <a:minorFont>
        <a:latin typeface="Garamond"/>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очки">
  <a:themeElements>
    <a:clrScheme name="Точки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Точки">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очки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Точки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Точки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очки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Точки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Точки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Точки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Точки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Точки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Занавес">
  <a:themeElements>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Занавес">
      <a:majorFont>
        <a:latin typeface="Tahoma"/>
        <a:ea typeface=""/>
        <a:cs typeface="Arial"/>
      </a:majorFont>
      <a:minorFont>
        <a:latin typeface="Tahoma"/>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Занавес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Занавес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Занавес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Занавес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Занавес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Занавес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Занавес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Занавес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Arial"/>
      </a:majorFont>
      <a:minorFont>
        <a:latin typeface="Tahoma"/>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Arial"/>
      </a:majorFont>
      <a:minorFont>
        <a:latin typeface="Tahoma"/>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Салют">
  <a:themeElements>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Салют">
      <a:majorFont>
        <a:latin typeface="Arial Black"/>
        <a:ea typeface=""/>
        <a:cs typeface="Arial"/>
      </a:majorFont>
      <a:minorFont>
        <a:latin typeface="Arial Black"/>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Салют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Салют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Салют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2976</TotalTime>
  <Words>5297</Words>
  <Application>Microsoft Office PowerPoint</Application>
  <PresentationFormat>Экран (4:3)</PresentationFormat>
  <Paragraphs>132</Paragraphs>
  <Slides>37</Slides>
  <Notes>8</Notes>
  <HiddenSlides>0</HiddenSlides>
  <MMClips>7</MMClips>
  <ScaleCrop>false</ScaleCrop>
  <HeadingPairs>
    <vt:vector size="6" baseType="variant">
      <vt:variant>
        <vt:lpstr>Использованные шрифты</vt:lpstr>
      </vt:variant>
      <vt:variant>
        <vt:i4>7</vt:i4>
      </vt:variant>
      <vt:variant>
        <vt:lpstr>Тема</vt:lpstr>
      </vt:variant>
      <vt:variant>
        <vt:i4>10</vt:i4>
      </vt:variant>
      <vt:variant>
        <vt:lpstr>Заголовки слайдов</vt:lpstr>
      </vt:variant>
      <vt:variant>
        <vt:i4>37</vt:i4>
      </vt:variant>
    </vt:vector>
  </HeadingPairs>
  <TitlesOfParts>
    <vt:vector size="54" baseType="lpstr">
      <vt:lpstr>Arial</vt:lpstr>
      <vt:lpstr>Arial Black</vt:lpstr>
      <vt:lpstr>Times New Roman</vt:lpstr>
      <vt:lpstr>Wingdings</vt:lpstr>
      <vt:lpstr>Garamond</vt:lpstr>
      <vt:lpstr>Tahoma</vt:lpstr>
      <vt:lpstr>Gulim</vt:lpstr>
      <vt:lpstr>Трава</vt:lpstr>
      <vt:lpstr>1_Течение</vt:lpstr>
      <vt:lpstr>Пиксел</vt:lpstr>
      <vt:lpstr>Оформление по умолчанию</vt:lpstr>
      <vt:lpstr>Точки</vt:lpstr>
      <vt:lpstr>Занавес</vt:lpstr>
      <vt:lpstr>Океан</vt:lpstr>
      <vt:lpstr>Текстура</vt:lpstr>
      <vt:lpstr>Салют</vt:lpstr>
      <vt:lpstr>Разрез</vt:lpstr>
      <vt:lpstr>Презентация PowerPoint</vt:lpstr>
      <vt:lpstr>Великая Отечественная война 1941-1945гг.</vt:lpstr>
      <vt:lpstr>Начало войны. Организация отпора агрессору.</vt:lpstr>
      <vt:lpstr>Летне - осенняя кампания 1941 г.</vt:lpstr>
      <vt:lpstr>Зимняя кампания 1941-1942гг.</vt:lpstr>
      <vt:lpstr>Военные действия летом-осенью 1942 г</vt:lpstr>
      <vt:lpstr>Презентация PowerPoint</vt:lpstr>
      <vt:lpstr>Презентация PowerPoint</vt:lpstr>
      <vt:lpstr>Презентация PowerPoint</vt:lpstr>
      <vt:lpstr>Разгром немецко-фашистских войск под Сталинградом.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Завершение коренного перелома</vt:lpstr>
      <vt:lpstr>Особенно упорные бои развернулись на подступах к Киеву.</vt:lpstr>
      <vt:lpstr>Массовое партизанское движение</vt:lpstr>
      <vt:lpstr>Презентация PowerPoint</vt:lpstr>
      <vt:lpstr>Освобождение территории СССР и европейских стран.</vt:lpstr>
      <vt:lpstr> Важнейшие военно – политические события этого периода определялись все возрастающей мощью  военно-экономического потенциала антигитлеровской коалиции, решительными победаносными действиями советских ВС и активизацией борьбы англо-американских союзных войск в Европе и Азиатско-Тихоокеанском регионе, завершившихся полным разгромом нацизма.    К началу 1944г. Положение Германии резко ухудшилось, истощались её материальные и людские резервы. Однако враг был ешё силен. ВС Германии и ее союзников на советско-германском фронте состовляли около 5 млн человек (236 дивизий и 18 бригад ), 5,4 тыс. танков и штурмовых орудий, до 55 тыс. орудий и миномётов, более 3 тыс. самолетов. Командование вермахта перешло к жесткой позиционной обороне. В действущей армии СССР к 1944г. Находилось свыше 6,3 млн человек, имелосьсвыше 5 тыс. танков и САУ , свыше 95 тыс. орудий и минометов, 10 тыс. самолётов. Производство военной техники в СССР в 1944г. Достигло своего апогея. Советские военные заводы производили танков в 7-8 раз , орудий в 6 раз, миномётов почти в 8 раз , самолетов в 4 раза больше, чем перед войной. </vt:lpstr>
      <vt:lpstr>Верховное главнокомандование поставило перед Красной Армией задачу очистить советскую землю от врага приступить к освобождению европейских стран от оккупантов и закончить войну полным разгромом агрессора на его территории. Главным содержанием зимне-весенней кампании 1944г. Было осуществление последовательных  стратегических операций советских войск в составе четырех Украинских фронтов на Правобережной Украине в полосе протяженностью до 1400 км, в ходе которых  были разгромлены основные силы групп немецко-фашистских армий «Юг» и «А» и открыт выход на государственную границу, в предгорье Карпат и на территорию Румынии. Одновременно  войска Ленинградского ( генерал Л.А.Говоров), Волховского (генерал К.А.Мерецков) и 2-го Прибалтийского фронтов нанесли поражение группе армий «Север», освободив Ленинградскую и часть Калининской области. Весной 1944г. Был очищен от врага Крым. В результате четырёхмесячной кампании советские Вооруженные Силы освободили 329 тыс.кв.км советской территории, разгромили свыше 170 дивизий противника численностью до 1 млн. человек. </vt:lpstr>
      <vt:lpstr>Презентация PowerPoint</vt:lpstr>
      <vt:lpstr>Военные действия летом-осенью 1944 г.</vt:lpstr>
      <vt:lpstr>Презентация PowerPoint</vt:lpstr>
      <vt:lpstr>Презентация PowerPoint</vt:lpstr>
      <vt:lpstr>Разгром фашисткой Германии </vt:lpstr>
      <vt:lpstr>Презентация PowerPoint</vt:lpstr>
      <vt:lpstr>Презентация PowerPoint</vt:lpstr>
      <vt:lpstr>Презентация PowerPoint</vt:lpstr>
      <vt:lpstr>Презентация PowerPoint</vt:lpstr>
      <vt:lpstr>Литература: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Великая Отечественная война 1941-1945гг.</dc:title>
  <dc:creator>ммм</dc:creator>
  <cp:lastModifiedBy>admin</cp:lastModifiedBy>
  <cp:revision>36</cp:revision>
  <dcterms:created xsi:type="dcterms:W3CDTF">2007-05-13T04:44:21Z</dcterms:created>
  <dcterms:modified xsi:type="dcterms:W3CDTF">2015-04-08T16:59:15Z</dcterms:modified>
</cp:coreProperties>
</file>